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39" r:id="rId34"/>
    <p:sldId id="343" r:id="rId35"/>
    <p:sldId id="357" r:id="rId36"/>
    <p:sldId id="310" r:id="rId37"/>
    <p:sldId id="311" r:id="rId38"/>
    <p:sldId id="358" r:id="rId39"/>
    <p:sldId id="362" r:id="rId40"/>
    <p:sldId id="363" r:id="rId41"/>
    <p:sldId id="344" r:id="rId42"/>
    <p:sldId id="359" r:id="rId43"/>
    <p:sldId id="333" r:id="rId44"/>
    <p:sldId id="360" r:id="rId45"/>
    <p:sldId id="312" r:id="rId46"/>
    <p:sldId id="314" r:id="rId47"/>
    <p:sldId id="315" r:id="rId48"/>
    <p:sldId id="345" r:id="rId49"/>
    <p:sldId id="316" r:id="rId50"/>
    <p:sldId id="317" r:id="rId51"/>
    <p:sldId id="318" r:id="rId52"/>
    <p:sldId id="346" r:id="rId53"/>
    <p:sldId id="352" r:id="rId54"/>
    <p:sldId id="319" r:id="rId55"/>
    <p:sldId id="320" r:id="rId56"/>
    <p:sldId id="336" r:id="rId57"/>
    <p:sldId id="322" r:id="rId58"/>
    <p:sldId id="335" r:id="rId59"/>
    <p:sldId id="325" r:id="rId60"/>
    <p:sldId id="337" r:id="rId61"/>
    <p:sldId id="351" r:id="rId62"/>
    <p:sldId id="347" r:id="rId63"/>
    <p:sldId id="354" r:id="rId64"/>
    <p:sldId id="353" r:id="rId65"/>
    <p:sldId id="348" r:id="rId6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11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E09C-75C2-448A-84BE-EA76793F61AE}" v="21" dt="2023-11-16T00:20:25.357"/>
    <p1510:client id="{A119D6A9-A28C-4543-97DD-73721F99C58C}" v="125" dt="2023-11-15T05:18:29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108" autoAdjust="0"/>
  </p:normalViewPr>
  <p:slideViewPr>
    <p:cSldViewPr snapToGrid="0">
      <p:cViewPr varScale="1">
        <p:scale>
          <a:sx n="101" d="100"/>
          <a:sy n="101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15T05:19:17.790" v="2050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7484345" sldId="314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455431554" sldId="31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06375078" sldId="316"/>
        </pc:sldMkLst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376696893" sldId="31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83251226" sldId="32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166731514" sldId="33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569598793" sldId="35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227756680" sldId="35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modSection modNotesMaster">
      <pc:chgData name="Toby Donaldson" userId="2e6e5431-bb17-4c41-9985-d39c50d83c73" providerId="ADAL" clId="{2453E09C-75C2-448A-84BE-EA76793F61AE}" dt="2023-11-16T00:20:25.357" v="44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modSp add mod">
        <pc:chgData name="Toby Donaldson" userId="2e6e5431-bb17-4c41-9985-d39c50d83c73" providerId="ADAL" clId="{2453E09C-75C2-448A-84BE-EA76793F61AE}" dt="2023-11-16T00:13:58.851" v="446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1745470385" sldId="296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2607360692" sldId="298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2607360692" sldId="298"/>
            <ac:inkMk id="3" creationId="{AAE5C193-3BC3-C1F7-5FCF-8CDB6AA1DFD0}"/>
          </ac:inkMkLst>
        </pc:ink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3924475153" sldId="301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2921187870" sldId="303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922081790" sldId="305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922081790" sldId="305"/>
            <ac:inkMk id="8" creationId="{89B101D9-083F-E017-646D-44FEDA6F1614}"/>
          </ac:inkMkLst>
        </pc:ink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2480179751" sldId="306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modSp mod">
        <pc:chgData name="Toby Donaldson" userId="2e6e5431-bb17-4c41-9985-d39c50d83c73" providerId="ADAL" clId="{2453E09C-75C2-448A-84BE-EA76793F61AE}" dt="2023-11-16T00:13:58.851" v="446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773283366" sldId="309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6T00:13:58.851" v="446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">
        <pc:chgData name="Toby Donaldson" userId="2e6e5431-bb17-4c41-9985-d39c50d83c73" providerId="ADAL" clId="{2453E09C-75C2-448A-84BE-EA76793F61AE}" dt="2023-11-16T00:20:25.357" v="447"/>
        <pc:sldMkLst>
          <pc:docMk/>
          <pc:sldMk cId="1902704615" sldId="338"/>
        </pc:sldMkLst>
        <pc:inkChg chg="add">
          <ac:chgData name="Toby Donaldson" userId="2e6e5431-bb17-4c41-9985-d39c50d83c73" providerId="ADAL" clId="{2453E09C-75C2-448A-84BE-EA76793F61AE}" dt="2023-11-16T00:20:25.357" v="447"/>
          <ac:inkMkLst>
            <pc:docMk/>
            <pc:sldMk cId="1902704615" sldId="338"/>
            <ac:inkMk id="3" creationId="{D5B46B1E-C31E-0D3B-02E4-CDAFC22ACC3C}"/>
          </ac:inkMkLst>
        </pc:inkChg>
      </pc:sldChg>
      <pc:sldChg chg="addSp">
        <pc:chgData name="Toby Donaldson" userId="2e6e5431-bb17-4c41-9985-d39c50d83c73" providerId="ADAL" clId="{2453E09C-75C2-448A-84BE-EA76793F61AE}" dt="2023-11-16T00:13:58.851" v="446"/>
        <pc:sldMkLst>
          <pc:docMk/>
          <pc:sldMk cId="1105632656" sldId="340"/>
        </pc:sldMkLst>
        <pc:inkChg chg="add">
          <ac:chgData name="Toby Donaldson" userId="2e6e5431-bb17-4c41-9985-d39c50d83c73" providerId="ADAL" clId="{2453E09C-75C2-448A-84BE-EA76793F61AE}" dt="2023-11-16T00:13:58.851" v="446"/>
          <ac:inkMkLst>
            <pc:docMk/>
            <pc:sldMk cId="1105632656" sldId="340"/>
            <ac:inkMk id="3" creationId="{FEE5F88E-D4C5-76F1-872F-51E8DEAFAB8D}"/>
          </ac:inkMkLst>
        </pc:inkChg>
      </pc:sldChg>
      <pc:sldChg chg="addSp">
        <pc:chgData name="Toby Donaldson" userId="2e6e5431-bb17-4c41-9985-d39c50d83c73" providerId="ADAL" clId="{2453E09C-75C2-448A-84BE-EA76793F61AE}" dt="2023-11-16T00:20:25.357" v="447"/>
        <pc:sldMkLst>
          <pc:docMk/>
          <pc:sldMk cId="4208889106" sldId="341"/>
        </pc:sldMkLst>
        <pc:inkChg chg="add">
          <ac:chgData name="Toby Donaldson" userId="2e6e5431-bb17-4c41-9985-d39c50d83c73" providerId="ADAL" clId="{2453E09C-75C2-448A-84BE-EA76793F61AE}" dt="2023-11-16T00:20:25.357" v="447"/>
          <ac:inkMkLst>
            <pc:docMk/>
            <pc:sldMk cId="4208889106" sldId="341"/>
            <ac:inkMk id="3" creationId="{D1DC3BD9-F7CD-9E58-9665-40BAC9F27F13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5T22:33:10.377" v="445" actId="208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5T22:33:10.377" v="445" actId="208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38:56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25113 1225 911 0,'7'-1'0'0,"-3"-1"0"16,3 0 0-16,0 2 0 0,-6-1 352 0,6-1-16 15,6-3 0-15,4-4 0 0,6 4-336 0,-1-8 0 16,-1 6 0-16,-5-3 0 0,-4 7 0 0,-7-1 0 16,-1 1 0-16,-2 3 0 0,-4 0 0 0,-2 1 0 15,1 1 0-15,-2 2 0 0,-2 1 256 0,1 2-32 16,3-2 0-16,-4-2 32 0,4 8 720 0,-1-4 160 0,1 7 16 0,3-2 48 16,0-2-432-16,3 6-96 0,1-2-16 0,1 3 0 15,2 1-656-15,-4 1 0 0,2 2 0 0,-3 5 0 16,2 4-208-16,-6 3 80 0,2 12 128 0,-4 0-208 15,1 9 560-15,-2-1 112 16,-2 2 32-16,2-1 0 0,-1 2 368 0,3-4 80 16,-1 1 16-16,3-3 0 0,2-6-544 0,5-3-96 0,1 1-32 0,-7-42 0 15,0 0-288-15</inkml:trace>
  <inkml:trace contextRef="#ctx0" brushRef="#br0" timeOffset="661.03">24050 3174 18431 0,'2'2'1632'0,"0"-2"-1312"0,1 0-320 0,-1 2 0 0,0-2-160 0,1 0-96 15,-3 2-32-15,6 1 0 16,-3 4-928-16,1-2-176 0,-3-3-32 0,3 3-16 16,-3 1 480-16,-1-5 112 0,0 1 16 0,0 0 0 0,2-2 656 0,2 2 176 0,-3-1 0 0,-1-1 0 15,2 2 384-15,-2 0 96 0,0-1 32 0,-2 5 0 16,1-3-160-16,-5 2-32 15,-2 4 0-15,-3 0 0 0,1-2-112 0,-6 5-16 0,-3 5-16 0,-5 3 0 16,-1 0-176-16,-6 5 0 16,-1 4 0-16,-1 5 0 15,-1 4-128-15,-3 0-16 0,2 1 0 0,4-3 0 16,5-3-672-16,1-1-128 0,1-1-16 16,-4-12-16-16</inkml:trace>
  <inkml:trace contextRef="#ctx0" brushRef="#br0" timeOffset="1137.36">25751 2814 17503 0,'-3'5'1552'0,"1"-3"-1232"15,2-2-320-15,2 0 0 0,-1 2 400 0,1-1 32 16,0 5 0-16,0 1 0 16,3 0-800-16,-3 6-144 0,1-2-48 0,1-1 0 0,-1 6 240 0,6-4 64 15,-4 2 0-15,7 2 0 0,-1 1 256 0,-11-17 0 16,0 0 128-16,0 0-128 0,75 59 0 0,-75-59 128 0,0 0-128 0,68 56 0 15,-68-56 0-15,0 0 0 0,80 84 0 0,-80-84 0 16,61 64 0-16,-61-64 0 0,66 66 0 0,-66-66 0 16,68 68 0-16,-68-68 0 0,80 79 0 0,-80-79-7360 15</inkml:trace>
  <inkml:trace contextRef="#ctx0" brushRef="#br0" timeOffset="2157.04">25289 6587 6447 0,'-7'-2'576'15,"2"0"-576"-15,3 2 0 0,2 0 0 0,2-2 1216 0,-2 2 144 16,0 0 32-16,-2-3 0 0,1 1-688 0,1-3-144 16,-2 3-32-16,2 2 0 0,-2-2-288 0,-3 4-64 15,1 0-16-15,-1 0 0 0,0 3 480 0,-2-2 112 16,0 1 16-16,4-1 0 0,-4 6 112 0,1-4 16 15,1-1 16-15,3 1 0 0,2 5-160 0,-1-3-48 16,2 6 0-16,-1-1 0 16,4 2-336-16,-2 3-80 0,3 0-16 0,-2 3 0 0,4 2-272 15,-1 3 0-15,-1-1 0 0,2 0 0 16,-4 8-640-16,1-1-96 0,-1 2-16 0,-1 0-8896 0</inkml:trace>
  <inkml:trace contextRef="#ctx0" brushRef="#br0" timeOffset="2711.27">21825 5230 20271 0,'-3'-4'1792'0,"-3"2"-1424"16,8 1-368-16,2 1 0 0,1 0 896 0,0 0 128 16,4-2 0-16,5-1 16 0,8 1-896 0,-22 2-144 15,0 0 0-15,0 0-160 16,115 12-2176-16,-115-12-432 0,0 0-96 0,93 7-16 16,-93-7-256-16,0 0-48 0,96-4-16 0,-96 4 0 0,87-3 3200 0,-87 3 496 15,111-7 160-15,-111 7 48 0,154-19 992 0,-66 5 208 16,8-2 32-16,45-13-4400 15,-27 1-880-15</inkml:trace>
  <inkml:trace contextRef="#ctx0" brushRef="#br0" timeOffset="3980.31">18593 2544 2751 0,'-2'0'256'0,"0"0"-256"0,0 0 0 0,2 0 0 0,0 0 384 0,-1-2 48 16,-3 0 0-16,2 1 0 0,-5-1-32 0,2-3 0 16,0 1 0-16,0 1 0 0,3 3 432 0,0 0 64 15,1 5 32-15,1-1 0 0,1 1 224 0,1 3 32 0,3-1 16 16,-3 2 0-16,3 3-544 0,-1 1-96 0,-1 2-32 0,1-1 0 16,-3 2-528-16,-1-1 0 0,2 1 0 0,0 0 0 15,-2 1 0-15,0-3-176 16,0 2 32-16,-2 1 0 0,2-3 16 0,0-2 0 15,-2 1 0-15,2 1 0 0,-1-4 128 0,-5 2 0 0,5-1 0 0,-1-3 128 16,2 3-128-16,0-1 0 0,0 2 0 0,0 4 0 16,2-2 0-16,-1 3 0 0,1 1 128 0,3-1-128 15,-3 2 0-15,3-5 0 16,6 0 0-16,-1-3 128 0,2 1-128 0,6-3 0 0,-1 1 0 0,2-3 0 16,1 2-208-16,-1-1 32 15,0-1 16-15,0 0 0 0,-5 0 160 0,2 4-208 0,-4-4 80 16,2 5 128-16,-5-5 128 0,1 5 128 0,-3-3 48 0,0 5 0 0,2 0 656 0,-4 1 128 31,0-1 16-31,-5 4 16 0,0-1-448 0,-3 2-96 0,-3 6 0 0,-6-1-16 16,0 0-432-16,-5-3-128 15,-2 0 0-15,-2 2 0 0,-2-2 192 0,-3-2 0 16,0-2-16-16,-4-1 0 0,4 0 32 0,-7-2 16 16,1-4 0-16,-2-3 0 0,0-2-224 0,-2-3 0 0,1 0 128 0,2-6-128 15,5 3 0-15,-3-3 0 0,5-3 0 0,-4-2 0 16,7 1 0-16,1-3 0 0,-1-1 0 0,2 0 0 31,2-2-560-31,5-3-96 0,-4-1-32 0,8 1-5504 0,3-1-1104 0</inkml:trace>
  <inkml:trace contextRef="#ctx0" brushRef="#br0" timeOffset="4274.12">18735 2497 22111 0,'-3'-7'976'0,"3"2"208"0,0 3-944 0,5 0-240 15,0 2 0-15,4 0 0 0,-2 2 128 0,9 0-128 16,8-1 176-16,-24-1-176 15,0 0-288-15,108 14-160 0,-108-14-48 0,0 0 0 16,114 20-1248-16,-114-20-256 0,0 0-48 0,113 12-16 16,-113-12 480-16,83 0 112 0,-83 0 0 0,88-7 16 0,-88 7 1456 0,87-7 512 15,-45 0-16-15,3-4 0 0,4 4 704 0,-1-5 144 0,3 7 16 0,-2-5 16 16,0 4-1120-16</inkml:trace>
  <inkml:trace contextRef="#ctx0" brushRef="#br0" timeOffset="12741.7">18624 4552 7359 0,'-7'5'656'0,"0"2"-528"0,2-1-128 0,3-3 0 0,2 1 784 0,0 1 128 16,2 0 32-16,-2 2 0 0,2 7-672 0,-1 2-128 15,1 4-16-15,0 0-128 0,-2 1-128 0,0-4-144 16,-2 0-32-16,0 1 0 0,-1-3 144 0,1-2 32 16,0 2 0-16,1 3 0 0,-6 1 512 0,3 0 128 15,-1 4 0-15,1 3 16 0,-3 0 336 0,0 5 64 16,2 4 16-16,0-3 0 0,0 2-208 0,1 1-32 16,4-2-16-16,-1-5 0 0,2 3-400 0,1-3-80 15,0 2-16-15,3-6 0 0,-3 6-192 0,1-6 0 16,-3 4-192-16,0-2 192 15,-3-1-512-15,3 1 0 0,-2-4 0 0,0 3 0 0,-1-4 304 0,-2 3 64 0,1-1 16 16,-5-2 0 0,2 0-448-16,-1-2-64 0,1 0-32 0,1-3-5520 0</inkml:trace>
  <inkml:trace contextRef="#ctx0" brushRef="#br0" timeOffset="13375.73">19279 4780 5519 0,'0'-3'240'0,"0"-1"64"0,2 1-304 0,0-2 0 16,1 1 0-16,1 2 0 0,3-1 0 0,-6-6 0 0,8 1-176 0,0-8 176 31,-4 7-832-31,-2-3-64 0,-3 3-16 0,-1 1 0 0,-4 6 624 0,1 0 128 0,-5 2 32 0,1 0 0 16,1 2 1152-16,-2 0 256 0,0 3 32 0,0 2 16 15,1 0 96-15,-1-2 32 0,-1 7 0 0,-1 0 0 16,1 1-496-16,-1 2-112 0,-1 4-16 0,3 2 0 15,-3 5-480-15,0 2-96 0,1 0-32 16,-1 2 0-16,2 6-224 0,-6-3 0 0,4 4 0 16,1-2 0-16,-4 0-272 0,3-4 0 0,3 6 0 0,-3-1 0 15,5-3 272-15,-2 2 176 0,2 0-32 0,4-5 0 0,-1 1 432 16,2-3 96-16,4 1 16 0,2-4 0 0,-1 3-240 16,4-2-64-16,3-4 0 0,4 1 0 0,4-4-192 15,-18-19-32-15,0 0-16 0,80 45 0 16,-80-45 128-16,0 0 32 0,113 25 0 0,-113-25 0 0,80-4-304 0,-80 4 160 15,81-26-160-15,-45 7 128 0,-3-5-128 0,-3 1-224 16,0-1 48-16,-4-8 16 0,0 1-96 0,-2-2 0 16,-1-2-16-16,0-3 0 0,-1-1 272 0,1-4 192 15,-2 3-16-15,0-2-16 0,-2 2 256 0,-4-4 48 16,1 3 16-16,0-3 0 16,-7 0-352-16,-2-3-128 0,-2 6 0 0,-3-1 0 0,-1 2-128 0,-4 5-128 15,-2 2-32-15,-4 5 0 0,-2 2 0 16,-3 3 0-16,-8-1 0 0,-3 1 0 0,-1 4 48 0,-3 3 16 0,-1 6 0 0,-7 10 0 15,-3 9 64-15,-7 8 16 0,2 7 0 0,-9 6 0 16,2 5 144-16,-6 5 0 0,-1 3 0 0,1-2-7952 31</inkml:trace>
  <inkml:trace contextRef="#ctx0" brushRef="#br0" timeOffset="31529.21">22161 13355 11967 0,'-14'10'1072'0,"7"-1"-864"15,1-2-208-15,2-3 0 0,4-1 960 0,0-1 160 0,2 1 32 0,-2 1 0 16,2 3-448-16,1 1-96 0,2 3-16 0,-3-6 0 31,1 6-1328-31,1-8-272 0,-1 0-48 0,3 1-16 16,-3-2 48-16,2-2 0 0,6 1 0 0,-4-2 0 0,2-1 640 0,1-2 128 15,2 1 16-15,2 1 16 0,2 1 544 0,1-3 128 0,-17 4 0 0,0 0 16 16,0 0 96-16,79-17 16 0,-79 17 0 0,0 0 0 16,82-14-432-16,-82 14-144 0,0 0 0 15,97-7 144 1,-97 7-656-16,0 0-128 0,122-16-16 0,-122 16-16 0</inkml:trace>
  <inkml:trace contextRef="#ctx0" brushRef="#br0" timeOffset="32020.9">25892 11331 23039 0,'-17'12'2048'0,"5"-1"-1648"0,8-1-400 16,2-5 0-16,2-1 688 0,-1 6 48 0,-8 8 16 0,-7 8 0 15,1 14-448-15,-6 7-96 0,5 0-16 0,-1 3 0 32,4-4-624-32,6 2-128 0,-1 1-16 0,2-2-6912 0,3 4-1360 0</inkml:trace>
  <inkml:trace contextRef="#ctx0" brushRef="#br0" timeOffset="32527.69">29606 12540 28559 0,'-11'8'2544'0,"4"-2"-2032"16,6-5-512-16,1 1 0 0,0-2 736 0,-2 4 48 15,-5 6 16-15,-7 4 0 0,-9 7-800 0,-5 5 0 16,-3 7-224-16,-6 4 48 16,-3 5-528-16,-1 1-128 0,-1 8 0 0,-2 6-16 0,2 9 544 0,-1 4 112 15,3 7 32-15,1 3 0 0,3 2 432 0,1-6 96 16,7-3 16-16,4-8-12880 16</inkml:trace>
  <inkml:trace contextRef="#ctx0" brushRef="#br0" timeOffset="32988.58">29620 15137 22111 0,'8'21'1968'0,"3"-2"-1584"0,-2-4-384 0,-2-2 0 15,1-5 160-15,4 11-160 16,13 18 192-16,8 22-192 15,14 21-496-15,5 9-208 0,-5 4-32 0,0-3-16 16,-1-5-496-16,-3-3-96 0,1-3-32 0,1-6 0 16,4-5 592-16,-2-7 112 0</inkml:trace>
  <inkml:trace contextRef="#ctx0" brushRef="#br0" timeOffset="33508.93">24955 16915 20271 0,'2'0'1792'0,"1"-3"-1424"16,2 1-368-16,-1-2 0 0,1 4 288 0,0-3-16 16,4-2 0-16,3-4 0 0,2 0-272 0,-14 9-256 0,0 0 64 0,0 0 0 31,0 0-256-31,0 0-32 0,0 0-16 0,0 0 0 0,0 0 944 0,0 0 192 0,16 7 48 0,-27 16 0 15,-1 6 1232-15,0 6 256 16,-2 7 64-16,2 9 0 0,1 8-768 0,-1 5-160 0,0 11-32 0,1 3 0 16,1 8-832-16,1-6-192 0,4-5-16 0,5-7-15536 15</inkml:trace>
  <inkml:trace contextRef="#ctx0" brushRef="#br0" timeOffset="35201.97">18347 12481 6447 0,'-25'8'576'0,"8"-3"-576"0,3 1 0 0,7-5 0 16,5 1 2800-16,2-2 448 16,2 0 80-16,-2 2 32 0,-2 1-1696 0,2-1-352 0,2 0-64 0,0 0-16 31,0-1-1424-31,-2 3-272 0,1-2-64 0,-2 1-16 16,1 6-32-16,-2-4 0 0,-2 4 0 0,1-1 0 0,-2-2 704 0,-1 4 144 0,1-1 32 0,2 5 0 0,-2 0 368 15,-1 1 80-15,1 1 16 16,2 3 0-16,-6 4-112 0,0-1-16 15,0 1 0-15,1 5 0 0,-3-2-256 0,1-1-64 16,-1 2-16-16,3-2 0 0,-1-4-304 0,4 0 0 0,1-2 128 16,4-4-128-16,2 1 0 0,3-4 0 0,6-3 0 15,-3 0 0-15,5-2-176 0,4-4 176 0,-17-3-192 0,0 0 192 32,0 0-592-32,87-3-16 0,-87 3 0 0,0 0 0 15,91-18-208-15,-91 18-32 0,0 0-16 0,94-14 0 16,-94 14 288-16,0 0 64 0,0 0 16 0,96 16 0 0,-81-6 320 0,-4 1 176 0,-4 6-192 0,-2 2 192 15,-3 2 0-15,-4 7 144 0,0-2 16 0,-1 4 0 16,-2-2 384-16,-8 5 80 0,1 2 16 0,-2-6 0 16,-1 4-192-16,-5-1-48 0,1-4 0 0,-2 3 0 15,2-7-208-15,-5 6-64 0,-1-6 0 0,3-1 0 16,1-4 48-16,-4-1 0 0,-1-1 0 0,0-1 0 16,-2-9-176-16,0 3-224 0,2-6 48 0,-2-3 16 15,0-1-336-15,-1-3-64 16,3-2-16-16,0-6 0 0,1 1-384 0,4-6-64 0,2-1-32 0,2-8-7280 15</inkml:trace>
  <inkml:trace contextRef="#ctx0" brushRef="#br0" timeOffset="35463.76">18589 12315 21183 0,'2'7'1888'0,"1"-3"-1504"0,4-1-384 0,0-3 0 16,4 2 1760-16,1-2 288 0,-12 0 48 0,0 0 16 15,118 8-1264-15,-118-8-240 0,138-8-48 0,-54-1-16 31,5-3-1760-31,1-6-336 0,1 5-80 0,-6-1-10400 0</inkml:trace>
  <inkml:trace contextRef="#ctx0" brushRef="#br0" timeOffset="43254.77">18138 14639 2751 0,'-16'5'256'0,"6"-2"-256"0,1 4 0 0,4-3 0 0,3-3 1440 16,2-1 240-16,0 4 48 0,-4-2 16 0,3 6-816 0,-6-1-160 15,2 2-48-15,-1 3 0 0,3-1-720 0,-6-3 0 16,2 1 0-16,2 0 0 0,-2-2 0 0,3 2-192 0,1-3 192 0,-2 5-160 16,3-2 800-16,-1 5 144 0,1-2 48 0,0 0 0 15,2 4 432-15,0 3 80 0,0 0 32 0,0 0 0 32,0 0-480-32,-2 0-112 0,1 2-16 0,1 5 0 0,-2 1-544 15,0 0-224-15,-1 3 176 0,-1-2-176 0,2 2 0 0,-3 3 0 0,0-2-176 0,-2 0 176 31,0 4-496-31,-2 3 32 0,-1 1 0 0,-1 1 0 0,-1 3 96 0,-2-3 32 16,2 2 0-16,-4-2 0 0,2 2 16 0,-1-4 0 0,-1 1 0 0,2-6 0 16,4 0-608-16,-1-10-112 15</inkml:trace>
  <inkml:trace contextRef="#ctx0" brushRef="#br0" timeOffset="43821.91">18629 15017 6447 0,'-3'1'576'0,"1"-1"-576"0,2-1 0 0,0-3 0 16,2 1 912-16,-2-1 80 0,0 1 16 0,0-6 0 15,0-3-560-15,0-4-128 0,0 2 0 0,-2 5-16 16,2-1-304-16,-4 5-192 0,1 3 16 0,-6 2 16 16,1 3 160-16,-3 1 0 0,1 6 0 0,-8-1 0 15,3 5 176-15,-3 5 64 0,1 0 16 0,-2 0 0 16,-1 4 960-16,3 3 192 0,-1 0 32 0,3-1 16 0,-3 6-432 0,1 0-64 15,1 4-32-15,1 2 0 16,2 3-480-16,1 0-80 0,0 2-32 0,2 0 0 0,1 5-336 16,0 0 0-16,0 5 0 0,6-2 0 0,-2-4 0 0,3 2-128 15,4-1 128-15,3 1-128 0,-2-5 128 0,8-3-192 16,1-3 192-16,7-4-192 0,2-4 192 0,7-1 0 16,-28-28 0-16,77 42 0 0,-77-42 0 0,94 23 0 15,-94-23 0-15,0 0 0 0,130-14 224 0,-130 14 32 16,68-44 0-16,-36 16 0 0,-1-6 432 0,-3-5 80 15,2 3 32-15,-2-10 0 0,3-8 32 0,0-3 16 16,-1 3 0-16,3-5 0 0,2-8-128 0,-7 1-16 0,1 2-16 16,-11-1 0-16,-8 3-432 0,-10 2-64 0,-8 6-32 15,-10 7 0-15,-3 4-160 0,-10 6-224 16,-2 8 48-16,-4 4 16 16,-1 6-320-16,-6 5-64 0,1 6-16 0,-8 4 0 0,4 9 560 0,0 4 0 15,-2 5 0-15,-1 7 0 16,-6 3-368-16,-2 8-64 0,-6 4-16 0,1 6-11584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6T00:07:34.19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18959 2417 9215 0,'-16'2'816'0,"5"-1"-656"0,8 1-160 0,3 0 0 16,2-2 704-16,-4 2 128 0,-3-2 0 0,-6 5 16 16,-1 2-848-16,-5 0-384 0,1-2 16 0,-2 2 16 31,-4 0-224-31,1-4-32 0,-3 4-16 0,-4-1 0 0,3-5 336 0,-4 3 64 15,4-3 16-15,-1-1 0 0,0-1 208 0,2-1 240 0,-6 0-48 0,2 2-16 16,-5-1 512-16,2 1 96 16,-3 0 32-16,3 0 0 0,1 1-144 0,1-1-32 15,-3 5 0-15,6 4 0 0,-2 0-320 0,2 5-64 16,0 0 0-16,0 1-16 0,2 5-64 0,-2-1-16 0,-1 3 0 0,3 3 0 16,0-1 0-16,1 4 0 15,-1-2 0-15,1 2 0 0,-2 0-160 0,-1 2 0 0,4-4 0 0,-8 3 0 16,2-1-192-16,-1 5 16 15,1 0 16-15,-4-3 0 0,3 3 512 0,-1-3 96 0,4-1 32 0,0 4 0 16,0 0 448-16,3-1 96 0,2 3 0 0,2-1 16 16,5 3 48-16,-3 1 0 0,3 1 0 0,5-3 0 0,4 3-144 15,1-1-32-15,6-2 0 0,0-1 0 0,6 0-384 0,-2-2-80 16,2 0 0-16,3 0-16 16,1-3-304-16,-12-30-128 0,21 57 0 0,-21-57 128 15,24 56-128-15,-24-56 0 0,0 0 0 0,42 80 0 16,-42-80 0-16,0 0 192 0,51 79-64 0,-51-79 0 0,0 0 176 0,55 75 16 15,-55-75 16-15,0 0 0 16,65 73 16-16,-65-73 0 0,0 0 0 0,73 61 0 16,-73-61-128-16,0 0-32 0,84 55 0 0,-84-55 0 15,0 0-32-15,94 37-16 0,-94-37 0 0,0 0 0 16,115 17 144-16,-115-17 32 0,85 4 0 0,-85-4 0 0,101 0-192 16,-101 0-128-16,103 2 192 0,-103-2-192 0,105-2 0 0,-105 2 0 15,90-2 0-15,-90 2 0 0,77 0 0 0,-77 0 0 16,73-2 0-16,-73 2 0 0,70-5 0 0,-70 5 0 15,73-7 0-15,-73 7 0 0,80-3 0 0,-80 3 0 16,93-2 0-16,-93 2 0 0,94-3 0 0,-94 3 0 16,89-11 0-16,-89 11 0 0,73-12 0 0,-40 1 0 15,0 1 0-15,-5-2 0 0,0-2 0 0,-4-2 0 16,0 2 0-16,1-5 0 0,-1-4 192 0,1 3-64 16,-3-3 0-16,3 2-128 0,-1-2 336 0,0-4-32 0,3 0-16 15,-1-4 0-15,-2 1-288 0,-1-3 0 0,1-3 0 0,-3-6 0 16,-2-3 0-16,-3-2 0 15,-2-4 0-15,0-5 0 0,-4-1 0 0,1-1 0 16,-1 3-144-16,-1 6 144 0,-2 4 0 0,-4 6 0 0,-1 1 0 0,-2 3 0 16,-3 7 0-16,-3-1 0 0,-1 4 0 0,-5-3 0 15,2 6 0-15,-4 1 176 0,-4 0-48 0,1-2 0 16,1 2 0-16,-1 2-128 0,-1-2 192 0,1-1-64 16,1 1-128-16,2 0 0 0,-5-3 0 0,2 1 0 15,-8-5 0-15,-1 4 0 0,0-4 0 0,-5 0 0 0,5-2 0 16,-9 2-192-16,2-3 64 0,-4-4 128 0,2-1 0 15,-1 3 0-15,-1-2 0 0,0-2 0 0,-1-1 0 0,-2-2 0 16,-4 0 128-16,-4-2-128 16,-3 4 0-16,-5 3 0 0,1 5 0 0,-3-1 0 0,4 6 0 0,-5 1-144 15,-7 5 144-15,1 5 0 0,-1 2 0 0,-7 12 224 16,-6 12-16-16,-11 12 0 16,-4 16-208-16,-7 16-128 0,-1 17 128 0,-7 18-16688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6T00:10:39.331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13077 4838 2751 0,'2'3'256'0,"-2"3"-256"16,2-5 0-16,-2 1 0 0,2-2 448 0,-1 2 32 15,3 1 16-15,-1 6 0 16,2 0-176-16,1 3-16 0,-1-2-16 0,-3 4 0 0,-1 0-96 0,3-2 0 16,-8 4-16-16,3 1 0 0,-1 3 464 0,0-3 112 15,0 2 16-15,1-1 0 0,-1-1 208 0,-2 0 48 16,4-1 16-16,0 2 0 0,0-5-304 0,0 3-64 0,0 2-16 0,0-3 0 16,0 1-256-16,2 0-48 15,2-2-16-15,-1 1 0 0,1 3-208 0,3-3-128 0,-6 3 160 16,3-1-160-16,-1 1 0 0,3 1 0 0,-1 3 0 0,-2 3 0 31,3 4 224-31,-1-1-48 0,2 5-16 0,0 2 0 16,1 0 224-16,-1 0 64 0,0 3 0 0,0-1 0 0,0 1-48 0,4-1 0 15,-6-1 0-15,2-3 0 0,0 2-128 0,2 0-16 0,-1 0-16 0,-4-2 0 16,1 0-16-16,-1 0 0 0,-3-2 0 0,1-3 0 0,-2 4-16 16,0-5 0-16,0 3 0 0,0-4 0 0,-2 2 128 15,2-4 32-15,-1-3 0 0,-1 4 0 16,2-6-80-16,-2-3-16 15,2 1 0-15,-2-1 0 0,1-1-272 0,-3-2 0 16,4-1 0-16,-7-2 0 0,4-3 0 0,-3 4 0 16,3-6 0-16,-4 0 0 0,2 2 0 0,-1-3 0 15,3 1 0-15,-4-2-144 0,2 4-192 0,1-2-48 16,1-1 0-16,-2 3 0 16,1-2-592-16,1 0-128 0,-3 4-32 0,3-2 0 15,-2 2-128-15,-1 3-16 0,3-5-16 0,-2 3-5968 0</inkml:trace>
  <inkml:trace contextRef="#ctx0" brushRef="#br0" timeOffset="840.27">14166 4961 4607 0,'-7'0'400'0,"2"0"-400"16,3 0 0-16,2 0 0 0,0 0 864 0,0-1 96 0,-5-1 0 0,2-1 16 15,-2-3-336-15,1 3-80 0,2-2-16 0,1-2 0 16,-3 3-368-16,4 1-176 0,-2 1 160 0,1 2-160 16,-1 0 368-16,-3 2-32 0,1 1 0 0,-3 6 0 15,0 0 368-15,-3 3 80 0,-1 0 16 0,-1 4 0 16,-2 3 32-16,-2 0 0 0,-1 4 0 0,-2 1 0 0,0 0-160 0,0 2-32 16,1 6 0-16,-1-3 0 0,0-1-144 0,-2 5-48 15,0-1 0-15,-2-3 0 0,1 4-208 0,-1 1-48 16,0-3-16-16,-3 4 0 15,2-4-176-15,-2 2 192 0,-2-3-192 0,2 3 192 0,-2-2-64 0,2-3 0 16,-1-2 0-16,3 2 0 0,3-5 192 0,2-1 16 16,2-2 16-16,-3-1 0 0,5-4-96 0,-3 3 0 15,4 1-16-15,-3-5 0 0,3 2-112 0,-2-4-128 16,2 2 176-16,2-4-176 0,-2-1 0 0,4-4 0 16,1 4 0-16,4-6 0 15,-2 1 320-15,3-3-64 0,4 5 0 0,0-5 0 0,0 1-80 0,2 0-32 0,2 0 0 16,1-1 0-16,-2 1-144 0,3-2 0 0,-1 2 0 0,2 0 0 15,-2-2 0-15,0 0 0 16,2 1 0-16,-2-1 0 0,1 4 0 0,-3-2 0 0,2 1 0 0,1 1 0 16,-1-1 160-16,2 1 96 15,-5 1 32-15,4 0 0 0,3-3 352 0,-4 3 80 0,4 4 16 0,2-4 0 16,3 0-96-16,-2 2-32 0,2-2 0 0,3-3 0 16,4 3-304-16,-2-1-64 0,7-3-16 0,0-1 0 15,2 2-224-15,-28-2 176 16,0 0-176-16,0 0 160 0,121 7-160 0,-94-7 0 0,1 4 0 0,-3-3 0 0,-3 5 0 15,3-3 0-15,1 2 0 0,-2 1 0 0,1 2 0 16,-1-2 0-16,-1 2 0 0,3-3 0 16,-26-5-240-16,0 0-16 0,0 0-16 0,106 28 0 15,-80-21-912-15,0-1-176 0,-26-6-48 0,0 0-7376 16,0 0-1488-16</inkml:trace>
  <inkml:trace contextRef="#ctx0" brushRef="#br0" timeOffset="1530.6">14911 6181 16575 0,'-18'5'1472'0,"8"-2"-1168"31,6-1-304-31,6-2 0 0,3 0 1312 0,-5 0 208 0,-5 2 32 0,0 5 16 0,1-2-1104 0,2 0-208 16,4 4-64-16,-2 0 0 31,4-4-1712-31,-4 7-336 0,-2-3-80 0,0 3-16 0,-1 4 384 0,1-1 80 0,-7 5 16 0,2 0 0 16,4 3 1824-16,-6 0 368 0,2 5 80 0,4-2 16 0,-3 0 1104 16,1 2 208-16,3 3 48 0,1-3 16 0,-1 3-720 0,2-5-160 0,0 4-32 0,0-4 0 15,0 0-704-15,2-1-128 0,-1-3-48 16,1-1 0-16,-2-5-400 0,2-4 0 0,-2-3 0 0,0 0 0 31,0-4-320-31,-2-4-112 0,0-1-16 0,1-1 0 16,-3-3-32-16,2-1-16 15,-3 0 0-15,2-6 0 0,-1 1 336 0,2-6 160 0,1-1-160 0,1-2 160 0,0-1-192 0,1 0 48 0,3-12 16 0,-1-1 0 32,6-3 128-32,-2-3-192 0,5-6 192 0,2 3-192 0,2 0 192 0,3 1-160 0,6 2 160 0,-3 6-160 15,4 4-16-15,2 8 0 0,-3 3 0 0,-3 6 0 16,3 2-64-16,-3 3-16 0,-3 0 0 0,1 3 0 0,-1 2 256 15,-7 2 0 1,2 2 0-16,-2 2 0 0,-1 3 256 0,-1 0 64 16,1 0 0-16,-1 3 0 0,2 2 560 0,-3-1 112 15,1 4 32-15,-1 3 0 0,3 1-128 0,-7 4 0 16,4 4-16-16,-2 1 0 0,0 5-272 0,-3 0-48 16,1 1-16-16,-3 0 0 0,-1 3-16 0,-1 1 0 15,0 1 0-15,-1 1 0 0,-1 1-256 0,2 1-48 16,0 2-16-16,0-6 0 0,0 4-208 0,2-7 0 15,3 0 0-15,7-13-9984 16,0 3-1984-16</inkml:trace>
  <inkml:trace contextRef="#ctx0" brushRef="#br1" timeOffset="14323.33">18035 6564 2751 0,'9'-9'256'0,"1"4"-256"0,-1 0 0 0,-2 1 0 0,-2-1 272 0,4 0 16 16,5-2 0-16,8-7 0 0,4-4-288 0,-5 1 0 0,-3 7-128 0,-11-3 128 15,-4 6 256-15,-4-1 160 16,-3 4 32-16,-1-3 0 0,-6 2 144 0,3 2 48 0,-8 1 0 0,4-2 0 16,1-1-432-16,-3 0-80 0,0 1 0 0,0 3-128 15,2-1 480-15,-2-2-16 0,0 3 0 0,-1-1 0 16,1 2 192-16,-5 2 48 0,-1 1 0 0,3 2 0 16,-2 1-512-16,-2 2-192 0,-7 1 128 0,2 2-128 31,-2-5-336-31,0 3-160 0,-1-2-16 0,-1-3-16 15,2 3-240-15,0-4-64 0,-3-1 0 0,5 0 0 0,0-2 672 0,3 0 160 0,2 0 0 0,2-2 0 16,0 2 704-16,3 2 192 0,-1-1 16 0,3 1 16 0,3 5-256 16,2-2-48-16,2 0-16 0,4 1 0 15,1 2-480-15,2-2-128 0,2 2 0 0,1-1 0 16,4 0 0-16,4 0 0 0,3 0 0 0,5-3 0 16,-2-1 0-16,3 4 128 0,-1-2-128 0,0-1 176 0,5 3 304 15,1-2 64-15,3-1 16 0,-28-4 0 0,0 0-208 0,87 20-32 16,-87-20-16-16,71 16 0 15,-71-16-160-15,77 11-16 0,-37-10-128 0,2 1 192 0,-2-2-192 0,-4-2 0 16,3 2 0-16,-3 0 0 0,1 2-336 0,-6 2-16 16,-31-4 0-16,0 0-6672 0</inkml:trace>
  <inkml:trace contextRef="#ctx0" brushRef="#br1" timeOffset="23170.21">20109 6581 3679 0,'-21'4'320'0,"3"-4"-320"0,8 0 0 0,5 2 0 0,5-2 2960 0,1 0 528 0,3 0 96 0,1 0 32 15,4 0-2464-15,6 0-512 0,5-2-80 0,2 0-32 32,1 0-528-32,0-1-192 0,1 1 0 0,-5 2 0 0,0-3 192 0,-1 6-144 15,-8-1 144-15,2 1-128 16,-1-1 384-16,-2 2 96 0,-1-3 16 0,-1 3 0 0,0 1-48 15,-2 0-16-15,2 0 0 0,2 2-9072 0</inkml:trace>
  <inkml:trace contextRef="#ctx0" brushRef="#br1" timeOffset="23819.49">22656 6698 16575 0,'-5'0'1472'0,"5"0"-1168"15,0-2-304-15,4 1 0 0,1 1 752 0,5-2 80 16,-1-2 32-16,10-4 0 0,9 1-592 0,2-6-112 0,6 1-32 0,-1 4 0 15,0-3-128-15,0 6-256 0,-6 1 64 0,3 3 16 0,3 4 176 0,-1 1 0 16,0 4 0-16,2-1 0 0,-36-7 176 0</inkml:trace>
  <inkml:trace contextRef="#ctx0" brushRef="#br1" timeOffset="32208.58">25261 6219 4607 0,'4'0'400'0,"1"0"-400"0,-3 0 0 0,1 0 0 16,3-3 192-16,-1 3-64 0,5-2 0 0,6 0 0 0,5 0-384 0,3 2-64 15,-1 0-32-15,0-1 0 0,-9 2 48 0,1-1 16 16,-1 0 0-16,0 2 0 0,-2 0 720 0,2 0 144 15,0 3 16-15,2-2 16 0,1-1 48 0,-1 1 16 16,3-1 0-16,0 0 0 0,-1 0-416 0,-1 1-96 16,1-1-16-16,-1-2 0 0,-1 2-144 0,-2-2 0 15,-2 0 0-15,-2 1 0 0,-1 1 0 0,-4 0 0 16,0 0 0-16,-5-1 0 0,0 6 336 0,-3-3 144 0,0 1 32 0,-6 0 0 16,0 4-48-16,-3-4 0 0,-2 6 0 0,2-3 0 15,-6 5-464-15,1-5 0 0,-1 4 0 0,-2-1 0 16,-5 1-240-16,-1 2-32 0,-2 0-16 0,-7-2 0 15,-3 6 32-15,-6-4 0 0,1-1 0 16,-1-2 0-16,6 1-96 0,1-3-16 16,4 1 0-16,7-5 0 15,3-1-80-15,8-2 0 0,1 1-16 0,10-3 0 0,3 2 464 0,2-2 0 0,6 0 128 0,4-2 0 16,-4-3-128-16</inkml:trace>
  <inkml:trace contextRef="#ctx0" brushRef="#br1" timeOffset="58630.77">9357 14738 1839 0,'-4'10'0'0,"1"-4"160"0,-1-1-160 0,4-5 0 0,0 1 0 0,0-1 0 16,0 2 144-16,-1-2 0 0,-3 2 0 0,1 3 0 16,1-1-16-16,-2 1-128 0,-1-2 192 0,-2 4-32 15,0 0-160-15,0-1 0 0</inkml:trace>
  <inkml:trace contextRef="#ctx0" brushRef="#br1" timeOffset="98120.83">10498 13310 6447 0,'-1'3'576'0,"-5"2"-576"0,6-3 0 0,0-2 0 16,4 0 736-16,-4 0 32 0,0 2 16 0,0 1 0 0,-4 1-512 15,3-2-96 1,-1 3-32-16,-3-2 0 0,-1 2 48 0,-1-3 0 15,0 3 0-15,0 2 0 0,-5-1 656 0,2-3 144 16,-1 6 32-16,-1-4 0 0,2 2 144 0,-1 2 48 16,3-1 0-16,-5 1 0 0,3 0-320 0,-1-4-64 15,1 6-16-15,0-6 0 0,-1 5-512 0,1-5-112 0,1 4 0 0,0 0-16 16,-1 1-176-16,1 1 0 16,-3-1-160-16,3-1 160 0,0 3 0 0,4-3-144 0,2 3 144 0,3-5 0 15,0 3 0-15,0-3 224 0,3 6-32 0,1-3 0 16,1 4 496-16,2 0 80 0,-2 0 32 0,0-4 0 15,4 2-112-15,-2-3-32 0,0 2 0 0,2-4 0 16,1 1-176-16,4-4-32 0,-14-4-16 0,0 0 0 16,0 0-240-16,80-14-64 0,-80 14 0 0,0 0 0 15,70-37-128-15,-49 22 160 0,1-3-160 0,1 2 160 16,-2-3-160-16,0 2 0 0,2-2 0 0,-2 0 128 0,-1-1-128 16,0 1 0-16,1-3 0 0,1 1 0 0,-3 0 144 0,-1 2-144 15,-4 1 160-15,-2 1-160 0,2 5 272 0,-5-4-32 16,1 2-16-16,-5-2 0 0,2 6-224 0,0-2 0 15,-2-2 128-15,1 2-128 0,1-1 0 0,-2-2 0 16,2-1 0-16,2 2 0 0,1-3 0 0,-1-1 0 16,1 1 0-16,-3-1 0 0,-2 5 0 0,-3-3 0 15,-5 7-128-15,-6-1 128 0,-3 4-256 0,-6 1 0 0,-3 5 0 16,-3 5 0 0,-4 6-672-16,-3 5-128 0,-1 6-32 0,1 3 0 15,7-3-144-15,-3 6-48 0</inkml:trace>
  <inkml:trace contextRef="#ctx0" brushRef="#br1" timeOffset="99134.28">8350 15055 15663 0,'-7'5'1392'0,"1"-3"-1120"15,3 0-272-15,3-4 0 0,0 2 1168 0,-2 0 176 16,-1 2 48-16,-6-1 0 0,0 3-656 0,1-2-128 15,1-2-32-15,1 0 0 0,-1 0-752 0,2-2-144 16,-2 2-48-16,0 2 0 16,0 1-656-16,-1 2-128 0,-1 7-16 0,-3-1-16 0,1 5 672 0,-1-1 128 15,2 4 16-15,-3 2 16 0,5 0 976 0,-1 7 192 16,4-2 32-16,0 6 16 0,3-1 400 0,4 4 80 0,1 0 0 16,4-4 16-16,5-3-400 0,0 3-96 0,6-5-16 15,3 0 0-15,3-5-416 0,-24-21-96 0,0 0-16 16,80 33 0-16,-80-33-320 0,0 0-128 0,0 0 0 0,114-15 0 31,-114 15-624-31,55-37-112 0,-29 14-32 0,-3-4 0 16,0 0-192-16,-6-2-32 0,-3 1-16 0,-2-3 0 0,0-2 656 0,-6 1 128 0,2 1 32 0,-2-4 0 15,-5 2 480-15,-1 3 96 0,-1 1 32 0,-3 1 0 16,-1-2 864-16,-2 4 192 0,-2-4 16 0,-1 6 16 16,-2 1-464-16,-2 3-80 0,0 4-32 0,-4 4 0 15,-1 3-800-15,-5 5-256 0,1 10 0 0,-3 6-7888 16,-5 16-1584-16</inkml:trace>
  <inkml:trace contextRef="#ctx0" brushRef="#br1" timeOffset="99934.58">12605 15018 11967 0,'-12'4'1072'0,"7"-4"-864"0,3 0-208 0,2-4 0 16,2 3 560-16,-2-3 64 0,1-5 16 0,3 2 0 15,3-7-96-15,2-5-16 0,1-3 0 0,-3-1 0 16,2 0-736-16,-8 4-160 0,-2 7-16 0,-5 0-16 16,1 5-304-16,-7 0-48 0,-2 5-16 0,-3 4 0 15,-1 3 944-15,-1 2 176 0,0-2 32 0,1 6 16 16,5-4 944-16,-3 3 176 0,4-1 32 0,1 1 16 0,6-3 0 0,1-2 0 16,3 4 0-16,1-4 0 15,3 2-800-15,4 0-176 0,-3 2-16 0,4 5-16 0,-1 0-560 0,2 2 0 16,2 1 0-16,-4 2 0 15,5 2 0-15,-5 0 0 0,5 3 0 0,-2-3 0 0,1 0 0 0,4 2 0 16,-2-4 0-16,4-7 0 16,1 6 0-16,-18-18 0 0,0 0 0 0,0 0 0 0,90 34 0 0,-90-34 0 15,0 0 0-15,0 0 0 0,89-17 208 0,-89 17 48 16,0 0 0-16,40-37 0 0,-31 22 304 0,-2-3 64 16,-2-1 16-16,-3-3 0 0,-1 1-240 0,-2-5-32 15,-1-2-16-15,-3 0 0 0,0-4-352 0,-2-2 0 16,1 6 0-16,-4-5 0 0,1-4 0 0,-5-1 0 15,2-2 0-15,0-2 0 16,-4 0-320-16,2 7-48 0,2-1 0 0,0 6 0 16,1 7-672-16,-1 9-144 0,-5 8-32 0,-2 9-10752 0</inkml:trace>
  <inkml:trace contextRef="#ctx0" brushRef="#br1" timeOffset="100769.82">9470 17312 10127 0,'-16'18'896'0,"4"-10"-704"0,4 4-192 0,1-5 0 0,3-3 912 0,2 1 160 16,-5 0 16-16,-1 1 16 0,-6 7 384 0,-4 3 80 15,-3 2 16-15,0-4 0 0,2-1-1280 0,-2 3-304 16,2-7 0-16,0 3 0 15,0-5-448-15,0 2-96 0,1-1-32 0,1 3 0 0,1 1 176 0,1-1 16 0,-1 2 16 0,2 1 0 16,-2 0 704-16,2 2 144 0,6 1 32 0,-6 1 0 16,3 3 512-16,2-2 96 0,4 2 32 0,-2 3 0 15,4 1-624-15,1-3-112 0,4-1-32 0,1 2 0 16,6-1-384-16,3-6 0 0,0-2 0 0,6-2 0 16,3-5 0-16,-21-7 0 0,0 0 0 0,0 0 0 15,106-2 0-15,-106 2 0 0,0 0 0 0,99-31 0 16,-99 31 320-16,0 0 144 0,98-50 32 0,-98 50 0 15,73-49 512-15,-73 49 96 0,70-54 32 0,-70 54 0 16,63-59-384-16,-34 25-80 0,-4 1-16 0,-3-3 0 16,-1-3-512-16,-7-4-144 0,0 5 0 0,-9-4 0 15,-1-3-320-15,-6-2-144 0,-3 5-32 16,-6 2 0-16,-1 1-512 0,-5 4-96 0,-6 4-32 0,-3 5 0 16,-2 3 416-16,-7 6 80 0,-1 5 0 0,1 8 16 0,0 6 432 0,2 5 192 15,1 9-160-15,6 5 160 16,4 6-640-16,2 3-48 0,6 7 0 0,7-3-5840 15,7 1-1184-15</inkml:trace>
  <inkml:trace contextRef="#ctx0" brushRef="#br1" timeOffset="101453.82">11826 17441 7359 0,'-10'10'656'0,"3"-1"-528"0,0-4-128 0,3-1 0 16,3-4 848-16,1 0 144 0,-2 0 32 0,-2 0 0 15,1 0 112-15,-4-2 16 0,3 0 16 16,-4-1 0-16,4-4-848 0,-3 3-192 0,2 3-128 0,0-3 192 16,-1 2-448-16,3 1-96 0,-6 2-16 0,2 1 0 31,-1 3-592-31,-3 4-128 0,-1 2-32 0,1 4 0 0,-4 1 656 0,-1 3 128 0,2 2 16 0,0 0 16 16,2 0 1424-16,0-2 288 0,3 2 48 0,2 3 16 0,0-3 160 15,5-2 32-15,2 0 16 0,2 1 0 16,3-1-544-16,4 0-112 0,3 0-32 15,4-1 0-15,1 1-304 0,3-4-64 0,-5-1-16 0,4 2 0 0,2-4-144 0,0-3-16 32,5 3-16-32,-26-12 0 0,0 0-288 0,0 0-144 15,100 16 160-15,-100-16-160 0,0 0 256 0,0 0-64 0,104-32 0 0,-104 32 0 16,0 0 272-16,49-55 48 0,-42 34 16 0,-2-4 0 0,-3 1-48 16,-7 0-16-16,-2-4 0 0,-2-2 0 0,-5-3-144 0,-1 3-48 15,-3 1 0-15,-3-4 0 0,-3 3-80 16,-2-1 0-16,-4 5-16 0,0 0 0 15,3 3-176-15,-7 2 0 0,1 4 0 0,-5-1 0 16,0 6-416 0,1 3-16-16,2 2 0 0,4 7-9344 0,5 2-1872 0</inkml:trace>
  <inkml:trace contextRef="#ctx0" brushRef="#br1" timeOffset="102903.95">10627 13266 4607 0,'-8'9'400'0,"1"-1"-400"0,5-4 0 0,2-2 0 16,0-2 880-16,-2 1 80 0,-3 5 32 0,-2 6 0 15,0 0-128-15,-4-3-32 0,3 5 0 0,-3-9 0 16,4 5-112-16,-1-4-16 0,-1-3-16 0,-2 6 0 0,1-2 336 0,0-4 80 15,1 6 16-15,-5 0 0 0,2-1 0 0,-1 3 0 16,-2 1 0-16,-3-3 0 0,1 5-672 0,-2-2-128 16,-2 0-16-16,-5 2-16 0,-2 2-288 0,-4-1 0 15,1 3 0-15,-4-4-144 0,4 0 144 0,0 5 0 16,-1-2 0-16,1 1 0 0,3 1 0 16,-3 2 0-16,1-2 0 0,-1 3-128 0,1 3 128 0,-3-1 0 15,1 1 0-15,-2 2 0 0,-1 1 0 0,-2 5 0 16,1 6 0-16,-6-3-128 0,0 3 128 15,-7-1 0-15,4-1 0 0,-6-1 0 0,6 1 336 0,0 1 0 16,3 0 0-16,0 2 0 0,2 0-48 0,-4 1-16 16,6-3 0-16,0-3 0 0,1 1 0 0,4-3 0 0,-2-3 0 0,0 1 0 15,-1 2 304-15,1-3 48 16,0 3 16-16,0-3 0 0,4-4 64 0,-1-4 0 0,5 5 16 0,-3-5 0 16,5 1-352-16,5-4-80 0,0 4-16 0,0-4 0 15,4-2-448-15,5-1-80 0,4 0-32 0,-3-4 0 31,6-5-992-31,1-2-192 0,1 4-32 0,2-6-16 16,0 2 336-16,0-3 64 0,0 3 16 0,0 1 0 0,0-1 720 0,0 0 128 0,0 6 48 0,0-5 0 16,0 5 208-16,-5-2 0 0,2 5 192 0,-4-2-192 15,1-2 256-15,-4 6-48 0,-2 1-16 0,-2-1 0 16,0 1-192-16,-2-1 0 0,4-2 128 0,0 0-128 16,3-2 592-16,0-5 80 0,6 2 16 0,3-6 0 0,0-1-128 15,0-4-32-15,2 2 0 0,-1-3 0 16,3-1-1232-16,-1-1-240 0</inkml:trace>
  <inkml:trace contextRef="#ctx0" brushRef="#br1" timeOffset="103387.59">8482 15370 11967 0,'-12'7'1072'0,"3"-3"-864"0,7-1-208 0,2-1 0 16,0-2 2032-16,0 3 352 0,-5 1 80 0,2 3 16 15,-2 1-800-15,5-1-144 16,3-1-48-16,4 1 0 0,2-2-1488 0,1-2-128 0,4 6-128 0,0-4 0 16,2 2-608-16,1 2-112 0,1 0-32 0,-3 1 0 31,1 0 224-31,0 4 32 0,-1 2 16 0,-1 3 0 0,4 4 736 0,-6 1 0 0,4 8 0 0,-3 2 0 0,3 5 1056 0,-2 1 160 15,4 2 16-15,-3 3 16 0,3-2 256 16,3-1 48-16,5 0 16 0,-2 2 0 0,0-6-720 16,4 0-144-16,4-3-16 0,-4-4-16 0,-2 3-416 0,2-8-64 31,-4 5-32-31,-1-3 0 0,-1 1-160 0,-3-4 0 0,1 4 0 0,-5 1-176 0,1 0-80 0,-2 5-32 16,-4-1 0-16,-3 3 0 15,0-2-192-15,0-2-32 0,-3 3-16 0,1-1 0 0,0 2 336 0,4-2 192 16,-2-4-192-16,3-1 192 0,1 1 0 0,3-5 0 15,0 0 0-15,-4-3 0 0,6 0 128 0,-2-6 0 16,-2-1-128-16,2-1 192 16,2 3-192-16,1-4 0 0,1 0 0 0,-3-2 0 31,3-3-416-31,-4 3-80 0,1-2-16 0,1 2 0 0,0 4-624 0,-1-2-128 0,-3-2-16 0,2 6-16 16,-1 1-400-16,-3 3-80 0,-1 6-16 0,-2 5 0 15,0 9-80-15,-2 5-32 0</inkml:trace>
  <inkml:trace contextRef="#ctx0" brushRef="#br1" timeOffset="104073.88">9500 17565 13823 0,'3'1'1216'0,"2"1"-960"16,2-2-256-16,-1-2 0 0,1 1 368 0,3-1 16 16,8 0 16-16,-18 2 0 0,0 0-176 0,102-17-32 15,-102 17-16-15,0 0 0 0,114-25-432 0,-114 25-96 16,0 0-16-16,92-24 0 16,-92 24-320-16,0 0-64 0,92-21-16 0,-92 21 0 0,0 0 576 0,98-9 192 15,-98 9-144-15,0 0 144 0,113-10 0 0,-113 10 192 0,89-4 0 0,-89 4-16 16,96-5 720-16,-96 5 128 0,94-12 48 15,-94 12 0-15,89-10 288 0,-89 10 64 16,0 0 16-16,129-9 0 0,-129 9-512 0,0 0-96 0,127-2-32 0,-127 2 0 16,91 0-624-16,-91 0-176 15,92-2 0-15,-92 2 0 0,89-12 0 0,-89 12 0 16,0 0 0-16,111-19-128 0,-111 19 128 0,0 0 0 0,95-14 0 0,-95 14-128 16,0 0 128-16,85-7 0 15,-85 7 0-15,0 0 0 0,97-3 784 0,-97 3 96 16,0 0 16-16,126-19 0 0,-126 19-224 0,99-16-32 0,-99 16-16 0,100-18 0 15,-100 18-480-15,0 0-144 0,116-7 0 0,-116 7 0 16,0 0 0-16,93 14 0 0,-93-14 0 0,0 0-192 31,73 25-672-31,-73-25-128 0,0 0-32 0,0 0-10928 0</inkml:trace>
  <inkml:trace contextRef="#ctx0" brushRef="#br1" timeOffset="104576.15">11976 17556 22111 0,'-17'2'976'0,"4"-2"208"0,5-2-944 0,2 0-240 0,5-3 0 0,-1 3 0 15,0 1 496-15,2-6 48 0,-5-4 16 0,0 2 0 16,1-1-1136-16,1-4-208 0,3 7-48 0,-2 0-16 16,-1-2-880-16,6 6-160 0,-1-2-32 0,-2-2-16 15,3 3 720-15,-1-1 128 0,1 0 48 0,3-2 0 0,-3 2 1200 0,2-4 240 16,1 2 48-16,-1-4 16 0,2 1 1456 0,2-4 272 16,-1 2 64-16,3-6 16 0,1-4-464 0,2-3-80 31,-4 3-32-31,4-6 0 0,2-7-1152 0,1-2-224 0,3-3-64 0,-1-7 0 0,2 2-256 0,1-9 0 15,3-3-128-15,1-4 128 32,2-4-736-32,-2-8-48 0,3 0-16 0,-1-4 0 0,0 4-192 0,-2 0-32 0,-6 2-16 0,-5 1 0 15,-1 4 208-15,-3-4 64 0,-3 2 0 0,1-2 0 0,-5-3 576 0,-1 4 192 0,-1 1 0 16,1 7-160-16,1 0 288 0,1 0 48 0,0 0 16 0,2 0 0 16,4 0 704-16,3-5 128 0,-2-2 48 15,0-2 0-15,2 7-624 0,0-1-112 16,0 8-16-16,0 4-16 0,1 5-304 0,1 3 0 0,-2 4 0 0,0 2 0 15,0 0 0-15,-2 1 0 0,0 8 0 0,-1 1 0 16,-4 5 0-16,-2 2 0 0,2 7 0 0,-7 2 0 16,0 0-752-1,0 8-96-15</inkml:trace>
  <inkml:trace contextRef="#ctx0" brushRef="#br1" timeOffset="105116.8">12673 14694 23951 0,'-17'9'1056'0,"8"-4"224"0,5 2-1024 0,1-5-256 0,3-2 0 0,3-2 0 16,-1-1 224-16,2-3-16 0,1 1 0 0,0-7 0 31,2 3-1664-31,-3-5-336 0,-3 4-64 0,-4-4 0 16,-2 2-1440-16,-4 1-288 0,-2-1-48 0,-4-2-16 16,-1 2 2176-16,-3 0 416 0,0-2 96 0,-2 2 0 0,0-2 2736 0,-4-4 528 0,3 3 128 0,-4-4 0 15,3-1 144-15,-7 1 32 0,3 0 0 0,-8 0 0 16,5 2-848-16,-3-3-160 0,0 5-48 0,-4-3 0 15,1-1-848-15,-1-2-192 0,0 2-16 0,3-2-16 16,0 4-480-16,0-4-208 0,1 0 16 0,-2-2 0 16,2-3-624-16,-1 4-112 0,3-1-32 0,-5-2 0 15,-3 1-32-15,-3 1-16 0,-1 4 0 0,-4 0 0 16,0 0 704-16,0-2 144 0,3 2 32 0,4-2 0 0,5 0 832 0,2 0 160 16,0-3 32-16,2 1 16 0,3-5 176 0,-4-1 16 15,6-3 16-15,-3 3 0 0,2-3-720 0,1 3-144 16,-2-3-16-16,2 3-16 0,-2 4-224 0,-1 3 144 15,-1-1-144-15,-3-1 128 0,0 5-128 0,-2-2 0 16,0 2 0-16,-1 1 0 0,1 6 0 0,2-4-176 0,0 1 176 16,1-1-128-16,1 4 128 0,-1-2 0 0,3 2 0 15,1-2-128-15,2 5 128 0,1-1 0 0,-1 3 0 16,4 1 0-16,2 3-128 0,0-2 128 0,6 5-128 0,1 0 128 31,5 1-992-31,4 3-112 0</inkml:trace>
  <inkml:trace contextRef="#ctx0" brushRef="#br1" timeOffset="107419.65">10578 13081 5519 0,'-22'6'496'0,"6"1"-496"0,2 0 0 0,4-4 0 16,8 1 2096-16,-3 1 320 0,1 0 64 0,-3 2 16 0,-3 7-368 0,-1 3-64 16,1 3-16-16,5-1 0 0,3 0-1632 0,2 0-416 31,2-2 0-31,-1 4 0 15,3-2-1136-15,-1 2-304 0,3 7-64 0,-6-2-16 16,0 7-80-16,-6-3 0 0,3 7-16 0,-4 1 0 0,0 5 1152 0,-3-1 224 0,1 11 48 0,-3 2 16 0,-1 6 880 0,-1 9 160 16,2 7 32-16,-5 1 16 0,3-1 496 0,-2 1 80 15,1 2 32-15,1 7 0 0,0 4-752 0,3 5-128 16,2 3-48-16,1-2 0 0,1-3-464 16,0-7-128-16,0-6 0 0,2 4 0 0,-2 7 0 0,-2-1 0 15,2 6 0-15,-2-8-128 0,-1-2-192 16,-1-8-16-16,-4-4-16 0,1-1 0 0,-5-2 128 15,-1-2 32-15,1-4 0 0,-3-7 0 16,1 0 608-16,-2-5 128 0,2 0 32 0,0-7 0 16,0-3 336-16,0-4 80 0,0-2 16 0,-1-1 0 0,1-3-304 15,2 0-48-15,1-3-16 0,4 2 0 0,-3-2-496 0,-2-1-144 16,1 5 0-16,-1 3 0 16,0 0 0-16,-2 3-240 0,-2 0 48 0,3-2 0 0,-1-1 192 0,0-5-144 15,0 4 144-15,0-3-128 0,2 1 128 0,1-3 0 0,3-4 0 0,-1-1 0 16,5 0 0-16,3-7 0 0,1 3-160 0,3-4 160 15,-1-3-464 1,3 1 16-16,2-5 0 0,0-5 0 0,4 4 288 16,-1-6 160-16,3-1-160 0,0-4 160 0,7 0 368 0,1 0 160 15,3-6 48-15,4-4 0 0,0 1 32 0,3-5 16 0,-24 14 0 0,60-35 0 16,-60 35-240-16,66-40-64 0,-66 40 0 0,66-48 0 16,-66 48-320-16,71-53 0 15,-71 53 0-15,88-64 0 0,-88 64 0 0,88-61-208 16,-88 61 16-16,98-63 16 15,-98 63-832-15,98-57-160 0,-98 57-48 0,92-51 0 16,-92 51 256-16,77-55 64 0,-77 55 0 0,68-53 0 0,-68 53 896 0,69-47 224 0,-69 47 32 16,79-57 0-16,-79 57 640 0,83-65 128 0,-41 32 16 0,10-9 16 15,6 1-304-15,5-5-64 0,5-2-16 0,-6-1 0 16,-1-3-512-16,-1-2-160 0,-3 1 0 0,1-1 0 16,1 6 0-16,-5-1 0 0,0-2 0 0,3 4-192 31,6-5-256-31,0 5-64 0,1 0 0 0,-3-2 0 0,-5 2 272 0,2-3 48 0,-6 4 16 0,7-4 0 15,-1 6 176-15,-1-1 0 0,1-2 128 0,4 5-128 16,6 0 144-16,-5 1-144 0,0 2 192 0,-6 1-192 16,-57 38 448-16,98-64-32 0,-98 64 0 0,89-68 0 15,-89 68-288-15,85-61-128 0,-85 61 0 0,73-58 128 0,-73 58-128 16,61-43 0-16,-61 43-160 0,51-39 160 16,-32 24-288-16,-7 1 32 0,-3 5 16 0,-6-1 0 0,-1 3 240 15,-7-2 0-15,1 5 0 0,-9-1-144 0,-3-2 144 0,-3 4 144 16,-6 3-16-16,-3-2-128 0,2 4 384 0,-7-2-48 15,-2 3 0-15,-3 2 0 0,-2 2-336 0,-5-1 128 16,-6 2-128-16,-1 1 0 0,-6 5-176 0,-4-4-96 16,-10 1-32-16,-5 1 0 15,-1-3-272-15,-4 5-48 0,0 0-16 0,0-2 0 0,-1 5 448 0,-4-1 192 16,-6 3-192-16,-4-3 192 0,-8-1 0 0,4 1 0 0,7-2 0 16,-5 2 0-16,1 1 0 0,-7-3 0 15,-4 0 0-15,9-5 0 16,6 1-448-16,-5-1 0 0,-2 1-16 0,-4-1 0 15,-3 5-352-15,0-5-64 0,4 6-16 0,3-4 0 0,8-1 624 0,1 2 112 0,5-5 32 0,-9 6 0 16,-2-5 128-16,8 4 0 0,2-1 160 0,8-2-160 16,5-2 320-16,0 3-48 0,1-3 0 0,-8 5 0 15,-4 0-272-15,6 1 128 0,0 2-128 0,10 1 0 16,4-4 192-16,7-1-64 0,5-1 0 0,7-1-128 0,3 3 320 16,1-2-32-16,1 4-16 0,2-3 0 0,7-1 32 0,1 1 0 15,8-3 0-15,3 5 0 16,7-6 528-16,5 3 128 0,4-5 0 0,8 6 16 0,-1-3-144 0,7 3-16 15,5-1-16-15,3 6 0 0,6 0-608 0,1 1-192 16,-24-17 128-16,60 38-128 0,-60-38 0 0,64 40-144 16,-64-40 16-16,66 42 0 0,-66-42 128 0,70 46-128 15,-70-46 128-15,87 50-128 0,-87-50 128 0,98 56 128 16,-98-56-128-16,115 55 176 16,-115-55 352-16,134 58 80 0,-134-58 16 0,141 56 0 0,-141-56-176 0,127 62-16 15,-127-62-16-15,126 60 0 16,-126-60-288-16,125 55-128 0,-125-55 128 0,141 61-128 0,-67-28 0 0,-74-33 0 0,125 65 0 0,-125-65 0 15,99 57 0-15,-99-57 0 16,107 60 0-16,-107-60 0 0,113 55 448 0,-113-55 16 16,127 44 0-16,-127-44 0 0,143 31-128 0,-143-31-16 15,134 32-16-15,-134-32 0 0,126 29-304 0,-126-29 0 0,111 40 0 0,-111-40 0 16,110 42 0-16,-110-42 0 16,111 49 0-16,-111-49 0 0,105 57 0 0,-105-57 128 0,89 59 0 15,-89-59-128-15,71 53 576 0,-71-53 16 0,68 50 0 0,-68-50 0 16,68 42-288-16,-68-42-64 15,66 49-16-15,-66-49 0 0,61 45-224 0,-61-45 0 0,61 49 0 0,-38-25 0 16,2 1 0-16,-5 2 0 0,1 0 0 16,-3 2 0-16,1-4 0 0,-2 1 0 0,3-2 0 15,-3-1 0-15,-1-1 0 0,1-1 0 0,-3 4 0 0,5-6 0 16,-5 0 0-16,2-5 0 0,1 0 0 16,1 0 0-16,-1-5 128 0,0 1-128 0,3-5 0 0,-3 2 0 15,2-3 0-15,0-1 128 0,-1-1-128 0,-2 0 0 0,-3-1 0 0,-2 1 0 16,-2 3 0-16,-4-3 0 0,-5 3-272 0,0-1 48 15,-7 4 16-15,-2-1 0 0,4-1 208 0,-7 4-176 16,0-1 176-16,-1 5-160 16,-2-4 160-16,1 1 0 0,0 1 0 0,0-3 0 0,-4 1 0 0,3-3 0 0,-1-5 0 0,2-2 0 15,2-2 0-15,-4-3 0 16,2-6 0-16,0-1 0 0,2-5 0 0,-2-4 0 0,2-2 0 16,2-3 0-16,-3-11 0 0,1-3-128 0,0-8 128 15,0-1-128-15,1-10 128 0,-4-6 0 0,1-1-144 16,0-5 144-16,2-3-256 0,-4-2 32 0,0-6 0 0,-1-3 0 31,-1-1-224-31,-3-1-64 0,1-3 0 0,-3 6 0 16,4-1-112-16,-4-4-16 0,-1-5-16 0,1-4 0 0,0 1 480 0,1 1 176 15,-6-3 0-15,2 3-144 0,-2 2 144 0,0 0 0 0,0 1 0 0,-2 3 0 16,1-1 0-16,-3 6 0 0,3 5 0 0,-3 3 128 16,-1 4 224-16,0-4 48 0,-3 1 16 0,-1-3 0 0,-3-2 480 15,2-3 112-15,-6 6 16 0,0-4 0 0,3 3-592 16,-6-6-112-16,-4 0-32 0,-5-9-11712 31,-1-6-2336-31</inkml:trace>
  <inkml:trace contextRef="#ctx0" brushRef="#br1" timeOffset="126591.74">18277 3349 1839 0,'-7'1'160'0,"5"1"-160"0,1 0 0 0,1 1 0 0,1-3 0 0,-1 0 160 0,-1 2-160 0,-1 0 160 15,0 1-384-15,-1-1-80 0,3 0-16 0,-5 1 0 16,1 3 144-16,1-3 32 0,-3 0 0 0,-1 1 0 15,2 3 384-15,-2-2 80 0,-3 0 0 0,3-3 16 0,0 5 208 16,0-2 32-16,0 1 16 0,2-1 0 0,-1 2-64 0,3-2-16 16,-1 0 0-16,1 6 0 0,-2-4 48 0,-1 5 0 15,1 0 0-15,0 0 0 0,-2 6-144 0,0-3-32 16,-2 3 0-16,1 1 0 0,1 2-64 0,-2 0-32 16,4 3 0-16,-4 2 0 0,2-1 320 0,4 4 64 15,-4-1 16 1,5 2 0-16,0-4 96 0,4 5 32 0,1-1 0 0,3-1 0 0,2-1-192 0,3-2-48 15,-1-1 0-15,4-3 0 0,2 4-320 0,-1-3-64 16,5 1 0-16,-8-3-16 0,4 4-176 0,-4-3 192 16,3 1-192-16,-6-4 192 15,3 0 80-15,-3-1 32 0,0-1 0 0,-1-1 0 0,3-2 64 0,-2 0 16 0,1 0 0 16,2-6 0-16,2 5 192 0,4-8 64 16,1 4 0-16,5-6 0 0,4 0-224 0,-28-3-32 0,0 0-16 0,106 11 0 31,-106-11-368-31,0 0 0 0,121-11 0 0,-121 11 128 15,73-22-128-15,-40 6 0 0,-2-3 0 0,-1 2 0 0,-2-3-128 0,-6 3 128 0,-2 1-128 0,-1 2 128 32,-2-3-160-32,-1-2 160 0,0 0-192 0,-4-2 192 0,0-2 0 0,0 2 0 0,0 0 160 0,-6-3-32 15,1 1 128-15,0-3 16 0,-6 2 16 0,-1-9 0 16,0 1-64-16,-7-4-16 16,-1-8 0-16,-3 4 0 0,-1 2-208 0,-2 0 0 15,2 3 0-15,1 0 0 0,-4 0 0 0,-1 0 0 0,2 2 0 0,0 0 0 0,-3 3 0 0,1 1 0 16,-1 4 128-16,-1 3-128 0,1 6 320 15,-2 2 0 1,-1 2 16-16,-1 5 0 0,1 4 112 0,-3 1 32 16,-3 5 0-16,-2 2 0 0,-2 9-192 0,-5 4-32 0,-1 6-16 0,-1-1 0 15,1 8-656-15,3-3-128 0,-1 3-32 0,8 1-12224 16</inkml:trace>
  <inkml:trace contextRef="#ctx0" brushRef="#br1" timeOffset="127412.55">22264 3377 14735 0,'-8'-2'1312'0,"-3"-2"-1056"0,8 3-256 0,1-1 0 16,2 0-288-16,-4-3-112 0,-4-4-32 0,-6 0 0 15,-5-5-1760-15,-4-1-368 0,0 8-64 0,-3 2 0 0,0 5 2064 0,-2 3 432 16,-2 4 128-16,1 5 0 15,-8 4 160-15,4 1 80 0,0 3 16 0,3 2 0 0,2 4 1328 0,2 4 272 16,7 0 48-16,0 3 16 0,5 3 0 0,9 2-16 16,-2 3 0-16,7 4 0 0,7 0-336 0,2 2-64 15,4 2-16-15,3 1 0 0,3-3-848 0,1 0-192 16,2-3-16-16,1-2-16 0,5 3-416 0,-6-5 0 16,4 0 0-16,1-3 0 0,-5-2 0 0,3-2 0 15,-1-2 0-15,0 0 0 0,1-6 432 0,-25-25 208 16,0 0 32-16,89 59 16 0,-89-59-48 0,0 0-16 0,94 26 0 15,-94-26 0-15,0 0-192 0,89-14-48 0,-65-1 0 0,-3-5 0 16,-2-4-80-16,-3-7-32 0,-2-4 0 0,-2-5 0 16,0-6-16-16,-7-6-16 0,2-5 0 0,-1-4 0 15,-1-4-96-15,0 3-16 0,0-10 0 0,-1 4 0 16,-2 2-128-16,-2-4 160 0,0 4-160 0,-2 2 160 16,-3 8-160-16,-4 7 0 0,-2 2 0 0,-1 7 0 15,0 5-320-15,-2 8 0 0,0-1 0 16,-3 7 0-16,-1 9-112 15,1 3-16-15,-2 7 0 0,0 4 0 0,-1 8-240 16,-1 2-48-16,-1 11-16 0,-1 0-12176 0</inkml:trace>
  <inkml:trace contextRef="#ctx0" brushRef="#br1" timeOffset="128230.01">26290 3115 17503 0,'-18'2'1552'0,"6"-2"-1232"0,5 0-320 0,5 0 0 16,2 0 288-16,-7-2 0 0,-5 2 0 0,-7-3 0 31,-9-1-1536-31,-2-1-304 0,-4 3-64 0,-3-1-16 0,0 1 1440 0,-3 0 192 16,0 4 208-16,-5 2 0 16,3 3-3024-16,0 5-592 0,4 2-128 0,3 3-16 0,-2 4 4704 0,3 2 960 0,2-1 176 0,4 1 32 15,4 5 64-15,5 0 16 0,1 6 0 0,3 3 0 16,4 1-912-16,4 9-176 0,4 0-32 0,1 11-16 15,2 1-928-15,2 6-176 0,1-1-32 0,3-5-128 16,2 0 0-16,-1-3 0 0,4-4 0 0,-1 2 0 16,4-1 0-16,0-6-192 0,0 1 192 0,3-7-192 0,3-7 192 15,0-6 0-15,-20-28 0 0,53 52 0 0,-53-52 416 16,0 0 80-16,89 54 16 0,-89-54 0 0,0 0 304 0,135 21 64 16,-135-21 16-16,105-7 0 0,-105 7-464 0,94-38-96 15,-54 8-16-15,-5-8 0 0,-5 2-64 0,-2-6 0 16,-2-2-16-16,-4-6 0 0,-1-3-96 0,2-4-16 31,-4-6 0-31,-1-5 0 0,-6 7-128 0,0-10 192 0,-2-2-192 0,-1-6 192 0,0-4-192 0,-2-2 128 16,-2 1-128-16,-2 7 128 0,-1 9-128 0,-2 11 0 15,-3 6 0-15,-4 11-176 16,-4 11-656-16,-3 4-144 0,0 11-32 0,-5 7-7248 16,-5 6-1440-16</inkml:trace>
  <inkml:trace contextRef="#ctx0" brushRef="#br1" timeOffset="129033.96">29351 3349 7359 0,'-10'-2'656'0,"3"-2"-528"0,3 3-128 0,3-1 0 15,2 0 0-15,1-1 160 0,3 1-160 0,2 0 160 16,6 0-448-16,2-3-96 0,3 2 0 0,-3-2-16 47,-2 1-512-47,-7 2-112 0,-2 2 0 0,-6 0-16 0,-3 4 1616 0,-4 1 336 0,-3 0 64 0,-4 0 16 15,-1 6 1536-15,-2-2 304 0,0 3 64 0,-2-2 16 16,-2 6-752-16,0 1-160 0,1-1-16 0,-1 3-16 16,0 0-1136-16,1 1-208 0,-4-1-48 0,0 0-16 15,3-2-560-15,-2 2 0 0,1 2 0 0,-2-2 0 0,0 6 0 16,-2 3-224-16,0 0 64 0,-2 5 16 0,3 2-48 0,-5 1-16 15,4 2 0-15,2 4 0 0,5 0 384 0,6 5 80 16,4-5 0-16,8 1 16 0,4 1 560 0,8-1 128 16,9-2 0-16,1-3 16 0,5 0-208 0,4 1-32 15,-28-39-16-15,66 66 0 0,-66-66-432 0,0 0-96 16,105 62 0-16,-105-62-16 0,0 0 96 0,123 23 32 16,-123-23 0-16,98 0 0 0,-98 0 80 0,122-12 32 15,-122 12 0-15,152-26 0 0,-77 7-48 0,-1-2-16 16,-6-4 0-16,-3-3 0 0,-13 6-176 0,4-6-48 15,1-3 0-15,-3-4 0 0,-3 0-128 0,-7 4 0 16,-8-3 0-16,-6 1 0 0,-9 0 0 0,-7 4 0 0,-11-3 0 0,-1-1 0 16,-4 0 0-16,-3-9 240 0,-2 0-48 0,-4 1 0 15,-1-8 128-15,-2-2 32 0,-3-4 0 16,0-3 0-16,-3 1-192 0,-4-1-32 0,-2 1-128 0,-4 1 192 16,-5 2-352-16,-3 2-80 0,-2 1-16 0,-7 8 0 31,-11 4-448-31,-8 6-112 0,-5 14-16 0,-11 9 0 0,-9 6-128 15,-5 18-48-15,0 7 0 0,-1 16 0 0,3 15-480 0,1 5-112 0</inkml:trace>
  <inkml:trace contextRef="#ctx0" brushRef="#br1" timeOffset="130137.5">18863 7419 8287 0,'-23'7'736'0,"7"-2"-592"0,2-1-144 0,11-3 0 0,-4 1 1312 0,-5 3 224 15,-11 2 64-15,-12 4 0 0,-14 1-320 0,1 4-48 16,2-2-16-16,3-4 0 0,4 4-928 0,1-2-288 16,2-1 128-16,1 4-128 15,0-1 0-15,0 5-240 0,7 4 48 0,-3-2 0 0,1 5 0 0,2 4 0 0,-3 3 0 0,-1 2 0 32,1 1 192-32,0 1 0 0,1-4 0 0,2 5 0 15,0 4 0-15,0-2 320 0,2 0-64 0,2 2 0 0,-2-2-80 0,1 9-32 0,1-2 0 16,0 5 0-16,1 4 32 0,2 0 0 15,4 3 0-15,1 2 0 0,5 3 400 0,-1-3 96 0,7-3 16 0,3 4 0 16,2 4 32-16,4-5 16 0,6 6 0 0,4-6 0 16,5-2-432-16,4-2-96 15,5-1-16-15,5-7 0 0,4-7-192 0,3-8 0 0,-40-34 0 16,82 51 0-16,-82-51 0 0,95 26 0 0,-95-26 0 0,117 4 0 16,-117-4 0-16,148-25 0 0,-61 1 160 0,-3-6-32 0,-2-6 176 15,-12-13 32-15,-6-2 16 0,-13-4 0 16,-8 4-352-16,-6-6 0 0,1-6-160 0,-12-5 160 15,0-5-656-15,-5-2-32 0,-7-3 0 0,-3-4 0 16,-4 0 400-16,-4 2 80 0,1-4 16 0,-8 0 0 16,1-4 192-16,-1 1 160 0,-1-6-32 0,-4-3 0 0,1 4 64 0,-3 2 16 15,2 1 0-15,1 12 0 16,-1 13-208-16,-1 11 0 0,-1 12 0 0,-1 8 0 16,1 13-1008-16,-6 10-192 0,1 5-32 0,1 12-16 15,-3 3-304-15,4 9-64 0,2 7-16 0,3-1-5488 0</inkml:trace>
  <inkml:trace contextRef="#ctx0" brushRef="#br1" timeOffset="130829.06">22710 7612 14735 0,'-45'11'1312'0,"17"-6"-1056"16,5 4-256-16,10-6 0 0,7-3 0 0,6 0 0 0,-7 0-176 0,-1-1 176 15,-6 1 320-15,-5-2 160 0,-2-2 32 0,-2-3 16 47,0 4-1568-47,-6-1-320 0,3 1-64 0,-8-4-16 16,3 5 496-16,-6 0 112 0,-4 4 0 0,-3 0 16 0,1 3 944 0,-5 2 176 0,5 0 32 0,-9 7 16 15,-2 5 1120-15,0 4 208 0,0 5 48 0,5-2 16 16,2 2-432-16,3-2-96 0,4 5 0 0,2-3-16 16,6 5-512-16,1 2-112 0,3 2 0 0,4 1-16 15,5 0-320-15,1-1-64 0,4 1-16 0,5 0 0 16,4 2-160-16,4 2 0 0,1 10 0 0,1 2-176 0,4 4 48 15,4 3 0-15,5-2 0 0,-2 2 0 16,7-9-192-16,2-1-16 0,4-11-16 0,1-3 0 0,4-6 16 16,3-5 0-16,-33-26 0 0,82 40 0 0,-82-40 336 0,97 17 0 15,-97-17-144-15,101-10 144 0,-101 10 496 0,89-37 144 16,-52 11 48-16,-4 0 0 0,-4-5 432 0,-1-4 96 16,-2-3 0-16,2-6 16 0,-2-6-400 0,-1 1-64 15,-4 0-32-15,-4 0 0 0,-1-5-512 0,-6-8-96 16,-3 1-128-16,-5-2 176 0,-5-3-448 0,-3 0-96 15,-2-6-16-15,-5-1 0 16,-1 2-256-16,-1-1-48 0,-4-6-16 0,-2 8 0 0,-4 4 288 0,3 17 48 16,-3 6 16-16,1 15 0 15,1 7-512-15,-1 9-96 0,-1 6-32 0,1 8-8720 0</inkml:trace>
  <inkml:trace contextRef="#ctx0" brushRef="#br1" timeOffset="131554.85">25741 7647 1839 0,'0'5'160'0,"0"-1"-160"16,0-1 0-16,-4-3 0 0,4 4 960 0,-3 5 144 0,-3-1 48 0,1 10 0 15,-10 4 400-15,-3 8 96 0,-1-4 16 0,-4 5 0 16,2-4 0-16,-3 0 16 0,1-2 0 0,1-1 0 15,-1 2-784-15,-1-3-144 0,-1-2-48 0,-1 3 0 16,0 2-528-16,-5-1-176 0,-4 3 0 0,-2 1 0 0,1 6 0 0,-1 3 0 16,-1 4 0-16,3 2-144 0,3-2 144 15,5 3 0-15,2 9 0 0,1-2 0 0,6-3 560 0,4 1 144 16,7 4 16-16,6-3 16 0,4-9-128 0,8-4-32 16,4-1 0-16,8-10 0 15,7 1-416-15,-30-28-160 0,0 0 0 0,116 37 144 0,-116-37 0 0,105-7 0 16,-105 7 0-16,118-24 0 15,-118 24 272-15,110-42 48 0,-56 10 16 0,-2-1 0 0,-1-2-256 0,0-10-48 16,-4-2-16-16,-9-3 0 0,-5-1-160 0,-10 4 0 16,-9-2 0-16,-7 1 128 0,-7-3-128 0,-7-3 160 15,-6-2-160-15,-4 1 160 0,-2-3 560 0,-4-3 112 0,1-2 32 0,-5-3 0 16,5-2-224-16,-1-3-64 16,0-13 0-16,-6 1 0 0,1-3-576 0,0 10 0 0,0 13 0 0,-1 9 0 31,-3 16-880-31,-3 6-240 0,-5 15-48 0,-5 13-16 15,-2 8-720-15,-7 12-144 0,0 10-16 0,2 9-16 16,3 10 336-16,5 0 64 0,8 7 16 0,6 2-6400 0</inkml:trace>
  <inkml:trace contextRef="#ctx0" brushRef="#br1" timeOffset="132362.88">29738 7759 12895 0,'-14'10'1152'0,"2"-5"-928"15,5 2-224-15,4-5 0 0,1 0 720 0,-9 1 112 16,-6 4 0-16,-11 7 16 0,-9 4-400 0,-6-3-64 0,-4 1-32 0,3-7 0 15,-3 1-352-15,2-3 0 16,0-3-192-16,-2 3 64 0,0-4 128 0,-1 1 0 16,-2-1 0-16,3-3 0 15,-2 0 416-15,4 0 160 0,1 0 48 0,4-3 0 0,0-3 512 0,2 1 96 16,-1 3 32 0,3 4 0-16,3 3-512 0,1 4-112 0,3 5 0 0,3 2-16 15,1 5-400-15,4 3-80 0,2 6-16 0,2-1 0 16,3 8 0-16,2 5 0 0,1 8 0 0,6 6 0 15,3 1-128-15,4 6 128 0,7 5-128 0,3-5 128 16,5-2-128-16,4-9 0 0,7 0 144 0,3-10-144 16,4-4 0-16,4-5 0 0,-39-33 0 0,81 52 0 0,-81-52 0 15,86 32 0-15,-86-32 0 0,0 0-128 0,129 12 656 0,-129-12 144 16,94-12 32-16,-94 12 0 0,97-28 160 0,-97 28 32 16,115-49 16-16,-50 18 0 0,1-4-256 0,-1-5-48 15,-6-2-16-15,-7-5 0 0,-10 4-384 0,-5-4-80 16,-3-2 0-16,-7-2-128 0,-3 1 0 0,-3-1 0 15,-4-3 0-15,-3-1 0 0,-3 2 0 0,-6-6 0 16,-2-14 0-16,-3-4 0 0,0-1 0 0,-7-9 0 16,-5-4 0-16,-7 1 0 0,-5-1-176 0,-6 6 176 15,-5 8-192-15,-7 11 192 0,-3 3-336 0,-12 18 32 16,-11 10 16-16,-4 21 0 16,-3 14-384-16,-1 19-80 0,-1 14-16 0,0 18-8736 0,1 12-1760 15</inkml:trace>
  <inkml:trace contextRef="#ctx0" brushRef="#br1" timeOffset="137374.67">18052 677 9215 0,'-7'5'816'0,"4"-3"-656"32,1 0-160-32,2-2 0 0,0 1 0 0,0 1-144 0,-2 2 144 0,-1-3-208 0,-6 8-112 0,2-2-32 0,-1 3 0 0,-3-1 0 31,2-4 192-31,-3 6 160 0,2-3-208 0,-1 3 80 15,-3-2 624-15,2 5 128 0,3 1 16 0,-1-1 16 16,0 4 272-16,-1-6 48 0,1 5 16 0,-3 1 0 16,3-1-432-16,1-1-96 0,1 1-16 0,-1-1 0 15,4 3-304-15,-4-2-144 0,2 4 128 0,3-2-128 16,-1 2 0-16,3-2 0 0,1-1 0 0,1 1 0 16,1-2 0-16,5 1 0 0,-1-2 0 0,2-1 0 15,2 1 0-15,-2 0 208 0,3 1-16 0,0-1-16 0,3-2-176 16,-3 1 128-16,-1 1-128 0,0-2 128 15,1-5-128-15,0 1 0 0,1-3 144 0,1 3-144 0,0-3 448 0,2-3 32 16,0 3 0-16,4-2 0 0,-4-3 48 0,5-2 16 16,0 0 0-16,2-4 0 0,0 1-176 0,-2-4-48 15,4 3 0-15,-1-4 0 0,1-3-160 0,1 3-32 16,-3-5-128-16,-2-1 192 0,-1 4-192 0,-1-6 0 16,-3-1 0-16,0 1 0 0,2-1 0 0,-2 5 0 15,-4-4 0-15,1-1-160 0,-3 1 160 0,1 0 0 16,-2-3 0-16,0 2 0 0,0-3 0 0,-4 3 128 0,1-2-128 15,-2-2 128-15,-2 2-128 0,-2-2 0 16,0-2 128-16,-1 1-128 0,3-4 0 0,-4 3 0 16,4-3 0-16,-5 0 128 0,3 5-400 0,-1 2-80 0,-1 1-16 0,-1 4 0 15,-4 7-16-15,1-1-16 0,-1 1 0 0,-2 3 0 16,1 1-48 0,1 1-16-16,-3 0 0 0,5-3 0 15,-2 3-384-15,2 0-80 0,2 1-16 0,-2-1-5616 0</inkml:trace>
  <inkml:trace contextRef="#ctx0" brushRef="#br1" timeOffset="137904.32">18896 1220 9215 0,'-7'0'816'0,"3"2"-656"0,3 0-160 0,1-1 0 0,1 3 0 0,1-4 192 16,2 2-192-16,-1 1 192 0,4 1-192 0,-2-3 0 15,2 5 0-15,0 1 0 0,-3-2 416 0,-3 0 96 16,-1 4 32-16,-3-2 0 0,-1 3 1072 16,-6 1 224-16,3 4 32 0,-7 3 16 0,2 3-720 0,-4 1-144 15,1 6-16-15,-3-3-16 16,-1 2-608-16,0 1-128 0,-4 0-32 0,2 2 0 0,0-2-48 0,0-2-16 0,0-2 0 0,2 0 0 16,2 3-160-16,-2-6 0 0,3-2 0 0,4 0 0 31,-2-3-912-31,5-1-64 0</inkml:trace>
  <inkml:trace contextRef="#ctx0" brushRef="#br1" timeOffset="138219.79">19516 717 11055 0,'-10'10'480'0,"1"-4"112"0,4 4-464 0,3-3-128 15,2 2 0-15,2-2 0 0,0 1 0 0,-1 13 176 0,3 7-176 16,1 10 192-16,-3 3-192 0,1-1 0 0,-3-2-160 0,-2-3 160 15,-1 1 0-15,-2-4 0 0,-2-3 0 0,-4 1 0 16,3-4 752-16,-3 4 240 0,-1 1 48 0,1 0 16 16,1 4 608-16,-2-2 128 0,5 0 32 0,0-3 0 15,2 1-944-15,-1-5-192 0,5 2-48 0,-1-2 0 32,-2-3-1024-32,4 1-224 0</inkml:trace>
  <inkml:trace contextRef="#ctx0" brushRef="#br1" timeOffset="138550.91">19866 1692 16575 0,'0'0'1472'0,"4"0"-1168"16,3 2-304-16,0-2 0 0,0 2 0 0,2 1 0 16,3-1 0-16,5 3 0 15,-17-5-1616-15,0 0-432 0,0 0-96 0,70 54-16 0,-65-36 1696 0,-3 1 336 0,-4-2 128 0,-3 1 0 32,0-3-1008-32,-2 4-112 0,0-1-32 0,-2-1 0 0,-1 2 2704 0,1-1 544 0,-2 1 96 0,1 0 32 15,-2-1-752-15,-2 1-128 0,0-2-48 0,0 2 16 16,0 0-928-16,-5-1-176 0,3 1-32 15,0-3-16 1,1-1-1440-16,-3 1-304 0,3 3-48 0,-8 0-16 0</inkml:trace>
  <inkml:trace contextRef="#ctx0" brushRef="#br1" timeOffset="140448.15">20903 626 6447 0,'-5'-5'576'0,"-4"3"-576"0,2 2 0 0,6 0 0 15,1 0 704-15,-2 0 48 0,-5-1 0 0,-4 1 0 16,1 0-368-16,0 0-80 0,1 0-16 0,2 1 0 16,5 3-160-16,2 1-128 0,2-1 192 0,3-1-192 15,0-1 256-15,4 0-64 0,1 1-16 0,3 0 0 16,1-1 304-16,3 0 64 0,0-2 16 0,-1 0 0 0,2 0-176 0,-1 0-16 16,0 0-16-16,1 0 0 0,-1 2-144 0,-3-2-16 15,-2 1-16-15,-3 1 0 0,-2 0-176 0,-3-2 0 16,-1 3 0-16,-6 3-176 0,-1-1 176 0,-1 0 256 15,-2-1-64-15,-5 4-16 0,-2 3 480 0,-2 3 112 16,-1 0 0-16,-3 1 16 0,-2-1-560 0,-1 5-224 16,-3 2 176-16,2 0-176 15,-1 2 0-15,1-2 128 0,3 0-128 0,-2 1 0 16,8-1 128-16,-1-3-128 0,4-3 176 0,5 1-176 16,5-2 208-16,2-7-64 0,7 3-16 0,5-3 0 15,0-2 32-15,4 2 0 0,5-1 0 0,5-3 0 0,0-3 160 0,6 4 16 0,-6 1 16 0,-26-5 0 16,0 0-96-16,92 21-32 15,-92-21 0-15,0 0 0 0,0 0-224 0,106 45 0 16,-86-31 0-16,-3 0 0 0,-7-2-128 0,1 2 128 16,-8 0 0-16,-3-4 0 0,0 1 0 0,-5-2 0 0,-7 1 0 0,-2 0 0 15,2 4 288-15,-6-1 64 16,-6 4 16-16,0 0 0 0,-1 3 288 0,-3-1 64 0,-1 3 16 0,-3 3 0 16,-1 1-160-16,2-3-16 0,-1-1-16 0,8-1 0 0,-2-2-208 15,2-1-32-15,3-1-16 16,1-1 0-16,3-1-288 0,1-4-256 15,4 1 64-15,2-7 0 16,6 4-992-16,2-7-192 0,4-1-32 0,0-1-16 0,7-3-912 0,3-4-176 0,4 0-48 0,1-7 0 16,6-3 192-16,1-6 16 0</inkml:trace>
  <inkml:trace contextRef="#ctx0" brushRef="#br1" timeOffset="140685.51">21470 1346 6447 0,'-21'-7'576'0,"7"3"-576"0,5 2 0 0,0 2 0 0,8 0 3648 0,2 0 640 0,1 2 112 0,-2 2 16 0,0 4-3040 0,0-1-608 0,2 7-128 0,-2 2-32 16,-2 5-1600-16,-5 2-320 0,-2 1-64 0,-5 7-16 31,-3 2 0-31,-4 0 0 0,-9 1 0 0,-3-1 0 0,-5 0 1136 0,-2 0 256 0,-4 0 0 0,3 2 0 15,6-4 832-15,2-3 144 0,1 3 32 0,6-6-8560 16</inkml:trace>
  <inkml:trace contextRef="#ctx0" brushRef="#br1" timeOffset="141569.85">22824 499 6447 0,'-2'-2'576'0,"2"2"-576"0,0 0 0 0,0 0 0 16,0 0 768-16,3-1 32 0,3-1 16 0,-3-3 0 15,4 1-656-15,3 1-160 0,-1-6 0 0,2 4 0 16,-3-2 0-16,-1 0 0 0,-1 3 0 0,-1 3 0 15,-3-1 176-15,-1 0 96 0,1 0 32 0,-4 2 0 16,1 2 832-16,-1 0 160 0,-3 0 48 0,-1-1 0 16,1 6-208-16,-4 2-48 0,1 2 0 0,-3-3 0 15,-1 6-320-15,0 2-80 0,-2 3-16 0,0 4 0 16,-3 1-368-16,-3 6-80 0,-2-2-16 0,-1 5 0 16,-1 1-208-16,-3 1 0 0,-2 4 0 0,3-1-160 15,-4 2 160-15,4-3 0 0,0-3-144 0,3-1 144 0,2 2 0 0,4 0 0 16,3-2 0-16,3-1 0 0,3-5 0 0,3 0 0 15,3 0 128-15,4-4-128 0,1 0 176 0,6-4-48 16,-2 0-128-16,5-2 192 0,0-1 0 0,4-4-16 16,1-3 0-16,2 0 0 0,4-4 240 0,3-3 48 15,-3-2 16-15,1-4 0 0,-1-1-160 0,-4-4-16 16,-2 1-16-16,-1-3 0 0,-4-3-288 0,-1 0 128 0,-3-1-128 16,-2-3 0-16,-1 1 0 0,-3-2 0 15,-2-2 0-15,-6-2-192 0,1-3 192 0,0 2 0 0,-7-6 0 0,0 4-144 16,-1 0 144-16,-6 0 0 0,0 5 128 0,-4 0-128 15,1 5 0-15,-4 6 0 0,1 3 0 16,-6 7 0 0,1 8-624-16,-1 5-192 0,0 7-32 0,-1 8-6320 0,4 4-1248 0</inkml:trace>
  <inkml:trace contextRef="#ctx0" brushRef="#br1" timeOffset="142386.6">23160 1138 14735 0,'-12'-8'1312'0,"6"4"-1056"0,5 2-256 0,1 1 0 16,0-1 0-16,3 2 0 16,2-2 0-16,4 0 0 0,0-3-672 0,5 2-96 0,3 1 0 0,-5-1-16 15,-1-1 0-15,-4 2 0 0,0 1 0 0,-5-3 0 0,-1 2 1104 0,-1 2 240 16,0-1 32-16,-1 1 16 15,1 0 560-15,-6 0 112 16,3 0 32-16,-2 0 0 0,-1 1-192 0,-2 5-32 0,-1-3-16 0,-1 2 0 0,-1 1-384 0,-1 6-80 16,0 0-16-16,-2 0 0 0,-2 7-192 0,-1 6-32 15,-3 4-16-15,0 6 0 0,-1 5-16 0,-6 9 0 16,0 5 0-16,-1-4 0 0,2 4-160 0,3-1-48 16,-3-3 0-16,5-5 0 15,2-3-512-15,1-3-96 0,3-1-32 0,4-8-10000 16</inkml:trace>
  <inkml:trace contextRef="#ctx0" brushRef="#br1" timeOffset="143229.22">24415 247 11055 0,'1'-2'976'0,"-1"2"-784"0,2 0-192 16,2-2 0-16,-4 2 192 0,1 0 0 15,-1 0 0-15,2 0 0 0,2 2 320 0,-3 0 48 16,1 3 16-16,-4 2 0 0,-1 0 256 0,-2 7 48 0,-6 1 16 0,-1 3 0 15,-2 3-448-15,-2 0-64 0,-1 3-32 0,-4 6 0 16,0-4-32-16,-3 3-16 0,3 1 0 0,2 0 0 0,-2 6 176 0,1-1 32 16,1 3 16-16,0 2 0 0,0 4-208 0,2 1-64 15,1 0 0-15,4 2 0 0,-2-5-256 0,3-5-192 16,3-4 16-16,4-5-9552 16</inkml:trace>
  <inkml:trace contextRef="#ctx0" brushRef="#br1" timeOffset="143636.5">24789 464 1839 0,'-12'0'160'0,"3"2"-160"0,2 0 0 0,0-2 0 15,6 3 2272-15,-1-1 416 16,0 3 96-16,-3 2 16 0,-4 5-1520 0,-1 6-288 0,-8 3-64 0,3 5-16 15,-5 2-304-15,3 0-64 0,0 3-16 0,-1-1 0 16,3 3-112-16,1 0-32 0,-2 0 0 0,2-2 0 16,3 2 48-16,3-3 0 0,3-2 0 0,3-6 0 0,-2 3-176 0,8-6-48 15,-2-2 0-15,3-3 0 16,2 0 0-16,0-3 0 0,3-4 0 0,1-2 0 0,3 2 368 0,-2-5 80 16,5-1 16-16,1-4 0 15,3-2-96-15,1-1 0 0,3-8-16 0,-1 1 0 0,0-7-144 16,3-4-32-16,-8 3 0 0,2-5 0 0,-4-4-240 15,0-3-144-15,-4-2 160 0,-5-8-160 16,3 3 0-16,-4-2-192 0,-5-2 16 0,-2 1 0 0,-2 3 176 0,-3 3-128 16,-4 2 128-16,-5 8-128 0,-4 4-96 0,-2 4-16 15,-7 7 0-15,-4 6 0 32,-4 5-352-32,-5 4-80 0,-3 6-16 0,1 7 0 15,-2 3-16-15,4 0-16 0,3 3 0 0,8 6 0 0,10-3-160 16,1 3-16-16</inkml:trace>
  <inkml:trace contextRef="#ctx0" brushRef="#br1" timeOffset="143938.31">25228 1128 18431 0,'-28'7'1632'0,"11"-4"-1312"16,5 3-320-16,5-5 0 0,5 3 768 0,2 1 96 0,-2 0 16 0,1 4 0 0,-1 8-736 0,-5 10-144 16,0 2 0-16,-3 8 0 31,-3 5-880-31,-1 1-128 0,-3 1-16 0,-4-3-16 15,0 8 464-15,-2-4 80 0,-4 2 32 0,2-1 0 0,3-4 592 0,-3-1 128 0,4-2 32 0,6-10 0 16,1 3 16-16,7-10 0 0,3-6 0 0,4-7-5552 16,5-4-1120-16</inkml:trace>
  <inkml:trace contextRef="#ctx0" brushRef="#br1" timeOffset="144270.73">26230 522 26719 0,'-26'-4'1184'0,"12"3"240"0,6-1-1136 0,6 0-288 15,4 2 0-15,-1 2 0 0,5-2-176 0,-1 2-80 16,3-1-32-16,3 1 0 15,-1 0-3424-15,-1 0-704 0,-4 3-128 0,-5 0-16 0,-1 2 3600 0,-3-4 736 16,-6 8 224-16,1-4 0 0,-5 3-128 0,0 1 128 0,0 3 0 0,0 0 0 16,-2 3 2080-16,1 0 528 15,1 6 96-15,2 2 32 0,-4 4-320 0,2 1-64 0,2 6-16 0,-2 3 0 16,0 2-1696-16,-2 3-352 0,1 0-64 0,-1-3 0 31,0 3-576-31,-1-4-112 0,3-2-32 0,2-6 0 16,1-1-1280-16,1-3-256 0,3-2-48 0,3-5-7456 0</inkml:trace>
  <inkml:trace contextRef="#ctx0" brushRef="#br1" timeOffset="144640.82">26650 555 19343 0,'-21'7'1728'0,"7"-2"-1392"16,7 2-336-16,7-3 0 0,0-1 1408 0,-3 6 192 16,-4 3 64-16,-9 12 0 0,-3 6-1440 0,-2 7-224 15,6-1-160-15,2-1 32 16,5-2-640-16,2-7-128 0,3-1-32 0,3-5 0 0,2 3 640 0,3-6 128 16,2-1 32-16,0-2 0 0,3 4 128 0,3-6 224 15,2 0-48-15,1 2-16 0,3-4 176 0,-2 1 48 0,3 1 0 0,-1-3 0 16,-2 5-160-16,-3-4-32 0,0 0 0 0,-3 1 0 15,-4-2-192-15,-6 5 0 0,-6-6 0 0,-7 6 0 16,-2-2 272-16,-9 1-32 0,-5 4-16 0,-5-1 0 16,0 1 512-16,-5 2 96 0,-1 2 32 0,-2 2 0 15,-1 3 800-15,2-2 176 16,-2-3 16-16,4 5 16 0,1-3-1872 0,4-2-624 16,2-4 0-16,-1-3 0 0,4-3-128 0,0-3-16 15,1-2-16-15,4-6 0 0,-2-4-1264 0,5-5-240 0,2 2-48 16,4-6-8368-16</inkml:trace>
  <inkml:trace contextRef="#ctx0" brushRef="#br1" timeOffset="144855.1">26330 515 6271 0,'24'-5'128'0,"-5"1"48"0,-1 2 0 0,-4 1 0 0,-4 1-176 0,-1 0 0 0,5-2 0 0,7 0 0 0,15 0 1600 0,-36 2 304 0,100-7 48 0,-100 7 16 15,102-3-496-15,-102 3-112 16,84-4-16-16,-49-1 0 0,-2 0-592 0,-5 0-128 0,-2 0-32 0,0-4 0 16,0 2-128-16,-1-5-16 0,4 3-16 0,-1-3 0 15,0 3-432-15,2-5 0 0,-1 5 128 0,-3-1-6608 32,2 1-1328-32</inkml:trace>
  <inkml:trace contextRef="#ctx0" brushRef="#br1" timeOffset="145866.82">27138 1292 19343 0,'-7'1'1728'0,"4"1"-1392"0,1-2-336 0,2 0 0 15,2 2 512-15,-2 0 16 16,0 3 16-16,-4 0 0 0,1 2-688 0,-1 7-144 0,-1 2-32 0,-4-1 0 31,-1 4-448-31,-2 1-112 0,-2-1-16 0,-4 3 0 16,-3 1 256-16,-1 1 64 0,-6 6 0 0,-2 1 0 0,-3 1 576 0,0 3 160 0,-4-4 16 0,3-1 0 15,2-3 528-15,-1-2 96 0,9-1 32 0,1-1 0 0,9-2-288 0,2-4-48 16,7-5-16-16,8-1-9184 16</inkml:trace>
  <inkml:trace contextRef="#ctx0" brushRef="#br1" timeOffset="146390.76">28255 435 21183 0,'-24'0'944'0,"10"3"192"0,7-1-912 0,2 1-224 16,5 1 0-16,1-2 0 0,5-1 608 0,-5 8 80 0,5 0 16 0,1 6 0 31,0 1-1344-31,0 0-272 0,-2-2-48 0,-2 0-16 0,-1-2-448 0,0-5-96 0,-1 2-16 0,1-4 0 0,2-2 912 0,-3-1 176 16,1-2 48-16,3 0 0 15,-3-2 1376-15,2 2 288 16,1 0 48-16,2 2 16 0,-5 0 528 0,1 5 128 0,-1 1 0 0,0 5 16 0,-4 4-1008 0,-3 7-208 31,-4 8-32-31,-3 6-16 0,-9 6-736 0,-5 1 0 0,-6 7 0 0,-3-1-208 31,-6-8-560-31,-5-1-128 0,4-4 0 0,-1-5-16 0,3 1 496 0,1-8 96 0,3 3 32 0,1-4 0 0,2-3 288 0,2 3 0 16,1-3 0-16,4-1 0 0,5-3 144 16,2-3-16-16,3-2 0 0,6-1 0 0,-1-5 144 0,6 1 32 15,3-2 0-15,2-6 0 0,2 0-32 0,3 0 0 16,6-4 0-16,1-3 0 0,3-2-272 0,5-4 0 0,6 0 0 15,2-4 0-15,5-2 0 0,0-4 0 16,2 4 0-16,0 0 0 0,-1 5 0 0,-2 0 0 16,-3 5 0-16,-1 1 0 0,-2 4 0 0,-3 1 0 0,3-1 0 0,-5 4 0 15,2 0 128-15,-1 2 64 16,5 0 0-16,-3-2 16 0,2 1-80 0,2-2-128 0,0-1 176 0,2-3-176 16,-1 1-304-1,4 1-160-15,4-4-48 0,-1-4 0 16,-1 2-832-16,0-3-160 0</inkml:trace>
  <inkml:trace contextRef="#ctx0" brushRef="#br1" timeOffset="146626.07">29055 503 1839 0,'0'-21'160'0,"0"5"-160"16,4 0 0-16,-4 8 0 0,3 4 1136 0,-1-1 192 15,1 2 32-15,1-6 16 0,4-2-416 0,1-4-96 16,0 6-16-16,-4 0 0 0,0 8 112 0,-1 2 0 15,1 8 16-15,-5 0 0 0,0 5 560 0,0 1 96 16,0 4 32-16,0 2 0 0,-2 0-608 0,-3 2-112 16,3 3-32-16,-1 0 0 0,1 2 160 0,-1 2 16 15,1 3 16-15,0 3 0 0,-1 3-224 0,1 1-48 16,0 1-16-16,-1 1 0 0,1 2-384 0,-2-1-80 0,3-3-16 0,-1 2 0 16,-3 0-336-16,1-4-256 0,3-5 32 0,1 1-8768 15,0-12-1760-15</inkml:trace>
  <inkml:trace contextRef="#ctx0" brushRef="#br1" timeOffset="146924.1">29588 1198 29487 0,'-35'3'1296'0,"16"2"288"0,4 4-1264 0,8-4-320 16,5 4 0-16,2-2 0 0,0 2 352 0,-7 10 16 15,0 14 0-15,-5 12 0 16,-4 4-2400-16,-3 5-464 0,-6-2-112 0,-1-5-16 16,-5 2-1456-16,0-9-288 0,-1-2-64 0,-3-3-16 15,2-2 3232-15,0-5 640 0,2 4 128 0,1-8 16 0,4 4 2768 0,7-7 544 16,0-4 128-16,7-6 0 0,5 2-2000 0,1-7-416 15,6 1-80-15,-5-14 0 0</inkml:trace>
  <inkml:trace contextRef="#ctx0" brushRef="#br1" timeOffset="147098.94">30062 1151 27647 0,'-10'7'2448'0,"5"-2"-1952"0,6-3-496 0,5 1 0 0,1 2 736 0,-2 0 48 16,2 2 16-16,0 9 0 0,0 3-672 0</inkml:trace>
  <inkml:trace contextRef="#ctx0" brushRef="#br1" timeOffset="147303.42">30540 1210 12991 0,'7'7'576'0,"-6"-4"128"0,5-3-576 0,-3 0-128 0,1 0 0 0,1-1 0 15,-2-3 0-15,6-1 0 0,5-6 0 0,5-4 0 16,6-3 0-16</inkml:trace>
  <inkml:trace contextRef="#ctx0" brushRef="#br1" timeOffset="147463.01">31155 1030 12895 0,'-49'11'1152'0,"19"-2"-928"0,4 1-224 0,14-3 0 0,7-4 4352 0,8-1 816 16,-1 7 160-16,0 0 48 16,3 6-4848-16,2 4-960 0,7-3-192 0,-5-11-32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6T00:18:21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26180 9368 5519 0,'-18'0'496'0,"6"2"-496"0,3-2 0 0,6 2 0 16,1-1 912-16,-6-1 96 15,-10 6 16-15,-10 2 0 0,-10 1 96 0,-4 5 32 0,2-2 0 0,2 0 0 0,1 2-784 0,6-2-160 16,-2-1-16-16,3 1-16 0,0-3 80 0,-1 1 0 15,3-3 16-15,-5 0 0 0,2-3-32 16,1-4-16-16,-3 0 0 0,2 0 0 0,1 0 80 0,-5 0 16 16,2 1 0-16,-4 3 0 0,2-2 208 0,1 5 48 15,1 1 16-15,1 4 0 0,3 6 240 0,1 1 64 16,3 4 0-16,1 1 0 0,5 2-32 0,0 4 0 16,5 5 0-16,-4 1 0 0,2 1-576 0,1 1-112 15,1 4-32-15,-2 5 0 0,2 0-144 0,-3-4 0 16,1 5-192-16,0-7 192 15,1-1-176-15,3-1 176 0,-4-1-128 0,4-1 128 0,-2-1 0 0,2 1 128 16,1-2 0-16,1-2 0 0,1-2 576 0,4 0 112 0,1 2 16 0,2-6 16 16,4 2-32-16,-2-4-16 0,5-5 0 0,2 1 0 15,2-1-352-15,0-1-80 0,3 3-16 0,2-1 0 16,-4 0-352-16,4 0 0 0,0 2 0 0,-3-1 0 16,3 6 0-16,1-2 0 15,1 0 0-15,3 1 0 0,-1-3 0 0,3 2 0 0,-1 0-144 0,3-3 144 16,0-1 0-16,-23-22 0 0,0 0 160 0,83 54-160 15,-83-54 464-15,0 0-16 16,101 34 0-16,-101-34 0 0,0 0 0 0,105 15 0 0,-105-15 0 0,0 0 0 16,94 5-48-16,-94-5-16 0,0 0 0 0,91-1 0 15,-91 1-384-15,0 0 128 0,104-14-128 0,-104 14 0 16,0 0 0-16,107-9 0 16,-107 9 0-16,0 0 0 0,108-14 0 0,-108 14 0 0,0 0 0 0,118-19 0 0,-118 19-128 0,77-23 128 15,-77 23 0-15,76-33 0 0,-76 33 0 0,77-43 0 16,-35 13 0-16,3 1 0 0,2-1 0 0,6-7 0 15,2-1 0-15,6-2 128 0,4 0-128 0,1 0 0 16,-1 2 0-16,-6-1 0 0,-5 3 0 0,-7 1 0 16,-5 2 0-16,-7-2 0 15,-1 5 0-15,-4 1 0 16,-2 4 0-16,-5-3 0 0,1 4 0 0,-1-4 0 16,-1 0 0-16,-3 0 0 0,2 1 0 0,-2-3 0 15,1-1 0-15,-1-3 0 0,-2 7 0 0,1-3 0 0,-4 2 0 16,0-1 0-16,-2 1 0 0,-2 0 0 0,-1 0 0 15,-7 2 0-15,-1 3 0 0,-6 1 0 0,-5-1 0 16,-6-5 0-16,-5 5 0 0,-5-3 0 0,-5-2 128 0,-4 0-128 16,-2 1 0-16,-3-1 128 0,-2-5-128 15,-1 0 128-15,-1-1-128 0,-5 3 0 0,2-2 0 0,-1 2 0 16,-6 5 0-16,-6 1 0 0,-4-1 0 0,-2 5 0 16,-1 4 0-16,1 3 0 0,2 7 0 0,-3 7 0 15,3 3 0-15,1 11 0 0,2 4 0 0,2 4 128 16,-2 8 0-16,2 3 0 0,3 9 0 0,7 3 0 15,9 6-1312-15,2 13-272 0</inkml:trace>
  <inkml:trace contextRef="#ctx0" brushRef="#br0" timeOffset="2266.5">21694 8865 16575 0,'-15'17'1472'0,"6"-6"-1168"0,4-6-304 0,5-3 0 15,2-1 576-15,-2 1 64 0,-4 10 16 0,-3 0 0 16,4 6-368-16,-4-1-80 0,5-1-16 0,2-4 0 16,2-5-192-16,-1 2-160 0,3-4 32 0,-2 0 0 0,-2-1 128 15,0 3 0-15,0 0-144 0,0 0 144 0,0 5 0 0,0-2 0 16,0 1 0-16,0 4 0 16,0-1 0-16,-2 4 0 0,-2 1 0 0,-1 0 0 0,2 0-320 0,-3 2 64 15,-1 4 16-15,-1 6 0 0,-1 4 240 0,0 3 0 16,1 2-160-16,2 4 160 0,1-3 0 15,3 5 256-15,1-1-32 0,1 2-16 0,1 0 96 0,1 0 16 16,0 0 0-16,1-2 0 16,1 2-192-16,-4-3-128 0,0 5 192 0,0-6-192 0,-2 4 0 0,0-3 0 15,1 3 0-15,-1-7 0 0,2-2 0 0,3-3 0 16,3-2 0-16,1 0 0 0,0-3 0 0,1-1 0 16,4 6 0-16,1-2 0 0,1 0 0 0,-4 1 160 15,0 2-160-15,1 2 192 0,1 1 304 0,0 3 64 16,-3-1 16-16,2 3 0 0,1 1-48 0,0 2 0 0,4 0 0 15,1-1 0-15,-3-3-64 0,5 6-16 0,4-6 0 0,-4 8 0 16,5-2-272-16,1 3-176 16,3 4 192-16,-2-4-192 0,3 2 0 0,-4-5 0 0,-1 1 0 0,2 2 0 15,-5-1 0-15,0-1 0 16,2 4 0-16,-2 0-144 0,0 2 144 0,-2 0 0 0,2-2 0 0,1-4 0 16,1 3 0-16,0-6 144 0,-1-5-144 0,4-1 0 15,-1 5 432-15,6-1-32 0,1-2 0 0,2 4 0 16,3-1-112-16,1-1-32 0,1 0 0 0,-1 1 0 15,2 4-256-15,-2-1 160 0,-4-2-160 0,-1 2 128 0,2-4-128 0,-4-3 0 16,0 0 0-16,2-9 0 0,-1 0 0 0,3-2 0 16,-35-31 0-16,78 58 0 0,-78-58 0 15,87 47 0-15,-87-47 0 0,105 45 0 0,-105-45 0 0,108 36 0 16,-108-36 0-16,106 32 0 0,-106-32 144 0,92 35-144 16,-92-35 160-16,86 36-160 0,-86-36 128 0,83 30-128 15,-83-30 0-15,94 24 0 16,-94-24 160-16,105 19-160 0,-105-19 160 0,113 16-160 0,-113-16 128 0,114 16-128 15,-114-16 0-15,94 12 144 16,-94-12-144-16,0 0 0 0,122 17 0 0,-122-17 128 0,0 0 0 0,136 25 0 0,-136-25 0 16,104 15 0-16,-104-15 32 0,113 20 0 15,-113-20 0-15,114 15 0 0,-114-15-160 0,99 14 0 0,-99-14 0 0,96 14 0 16,-96-14 0-16,0 0 0 16,134 23 128-16,-134-23-128 0,105 17 0 0,-105-17 0 15,111 16 0-15,-111-16 0 0,113 9 0 0,-113-9 160 0,105 1-160 0,-105-1 160 16,108-7 96-16,-108 7 32 0,110-15 0 0,-110 15 0 15,118-21-288-15,-118 21 160 0,134-23-160 0,-134 23 128 16,131-26-128-16,-131 26 128 0,113-23-128 0,-113 23 128 0,98-15 0 16,-98 15-128-1,103-2 192-15,-103 2-64 0,108 10 208 0,-108-10 48 0,120 20 0 16,-120-20 0-16,124 17-16 0,-124-17 0 0,118 14 0 0,-118-14 0 16,98 7-176-16,-98-7-48 15,124 3 0-15,-124-3 0 0,155 0-144 0,-155 0 0 16,165-7 0-16,-165 7 0 0,150-17 0 0,-150 17 0 0,138-24 0 0,-138 24 0 0,136-25 0 0,-136 25 0 15,157-22 0 1,-157 22 0-16,165-30 0 0,-165 30 0 0,155-38 0 0,-155 38 0 16,152-40 0-16,-152 40 0 0,176-53 0 0,-86 25 0 15,3-5-160-15,-6-1 160 0,0-3 0 0,-7-5-144 0,-3 4-112 16,8-14-32-16,9-4 0 0,0-5 0 0,0-2 32 0,-8-6 16 16,-8-5 0-16,-5 1 0 15,-3 7-48-15,0-11-16 0,5-6 0 0,2 3 0 0,-3 1 64 0,-7-1 16 16,-6-2 0-16,-7-1 0 15,-4-4 224-15,-6 5 0 0,-1 7-160 0,1-11 160 16,-2 1 0-16,0-7 0 0,1 1 0 0,1-6 128 16,-4-4-128-16,-2-2 0 0,-1 2 0 0,-2-2 0 15,-8 6 0-15,-4 1 128 0,-2 0-128 0,-5 4 0 16,-2 3 0-16,-2 4 128 0,-3-3-128 0,1-2 0 16,-3 1 0-16,-2-1 0 0,0-5 128 0,-3 3-128 0,-4 2 0 0,-5-1 0 15,2 4 0-15,-2 0 0 0,-3 3-128 0,-1-1 128 16,-3 0-160-16,-3 1 160 0,-2 4-144 0,-2 3 144 15,0 2-128-15,-7 0 128 0,2 4-160 0,-4 0 160 16,2 4-192-16,-5-1 192 16,0 4-480-16,-3 0 16 0,1 4 0 0,-2 3 0 0,6 1 64 0,-8 2 16 15,1-2 0-15,-4 1 0 0,2 2 240 0,-2-1 144 16,1 2-160-16,-1-2 160 0,-7-2 0 0,2 4 0 0,-5 5 0 16,-1-3 0-16,3 8 0 0,3-5 0 15,1 3 128-15,3 1-128 0,-1-6 0 0,3 2 0 16,-7-2 128-16,3-1-128 0,0 6 208 0,0 2-16 0,-3-5 0 15,-2 4 0-15,-8 6 16 0,3-3 0 0,-3 5 0 0,2 0 0 16,2 6-208-16,-1-4 176 0,-1-2-176 0,0 2 160 16,0 3-160-16,1-3 0 0,-1 0 0 0,-3 2 0 15,-2-4-208-15,-6 0-32 0,3-2 0 0,5 1 0 16,3-2-192 0,-2-1-32-16,3-3-16 0,-1 2 0 0,0 4 112 0,2-1 32 0,-2 2 0 0,-5 2 0 0,-3 7 336 0,-8 3 0 15,3 3 0-15,-6 6 0 16,-2 3 0-16,0 9 0 0,-3 4 0 0,-7 2-176 15,-3 8-608 1,-8 0-128-16,2 0-32 0,-7 4 0 0,4 3 240 0,5-1 64 0,3-3 0 16,-5 1 0-16,-3-6 272 0,5 6 64 0,7 0 16 0,0-2 0 0,-2 0 288 0,5-1 0 15,4-4 0-15,-5 2 0 0,-4-3 0 16,7 1 0-16,7 0 0 0,2-1 0 16,-2-1 0-16,5 2 0 0,7-2 0 0,-3 4 0 0,0-4 0 0,1 5 0 15,-1-4-128-15,4 3 128 16,6-2-432-16,5 1-16 0,9-5-16 0,-3 0 0 15,2 4-256-15,1-4-48 0,5 4-16 0,-1-2 0 16,1-2 208-16,-1 4 64 0,-4-2 0 0,-2-2 0 0,-1 4 288 0,-2-2 64 16,0 0 16-16,0 0 0 0,3 0 144 0,1 3 0 15,-2 4 0-15,-2 0 128 0,-4 5-128 0,0 2 192 0,1 4-64 16,-2-3 0-16,-4 1 304 0,-2-1 64 16,-3 8 16-16,0-4 0 0,4 6 0 0,5-3 0 15,1 1 0-15,4 5 0 0,3-1-336 0,-1 3-176 0,0 0 192 0,3-6-192 0,2 4 0 16,-2 1-176-1,-3 1 0-15,-6 0 0 0,-1-4-240 0,-2-6-48 0,0 5-16 0,2-6 0 0,5 4 480 0,-6 1 0 32,3 0 0-32,-2 4 0 0,3 3 960 0,2 1 272 0,-2 1 64 0,0 7 16 0,-1 2-16 0,-3 5 0 15,-2 8 0-15,-1-2 0 0,5-1-880 0,1 2-176 16,-3 1-48-16,3 8 0 16,1 0-192-16,-3 1 0 0,5-1-192 0,0 1 192 0,1 4-256 15,-4 4 64-15,-4 6 16 0,-4-2 0 16,4 5 176-16,-3-3 0 0,1 7 0 0,4 2 128 0,5 2 192 0,1 3 64 15,5 1 0-15,2-8 0 16,10-8-384-16,6-3 0 0</inkml:trace>
  <inkml:trace contextRef="#ctx0" brushRef="#br0" timeOffset="3706.49">25873 7546 20271 0,'-31'11'1792'0,"10"-4"-1424"0,12-6-368 0,9 1 0 16,4-2 1568-16,-11 2 240 0,-7 5 48 0,-7 0 16 16,-4 0-1584-16,-1 3-288 0,-2-5 0 0,2 4-208 15,-2 0-2096-15,-3 1-432 0,-4 3-80 0,-10 4 0 16,-7 9 768-16,-13 5 144 0,-3 8 48 0,-5 4 0 16,-2 3 2032-16,2 2 400 0,3 5 96 0,4 1 16 15,1 0 1200-15,3 1 240 0,4 1 48 0,-1 1 16 16,3 1-448-16,2-1-80 0,7 1-32 0,5-4 0 0,6 0-912 0,1 0-176 15,3 0-32-15,3 2-16 0,1-1-496 0,0 3-240 16,0 1 32-16,0 0 0 16,2 2-560-16,0 5-96 0,2-1-32 0,-3 3 0 15,5-4 336-15,-6 2 64 0,2-3 16 0,-4-4 0 0,2 4 480 0,0-4 0 0,1 2 0 16,-5-2 0-16,6 1 0 0,-2-1 0 0,0 2 0 16,4-4 0-16,3-6 592 0,0 1 112 15,2 2 32-15,0-3 0 0,3-1 208 0,0 2 32 16,4-1 16-16,0-4 0 0,3 2-416 0,-1-6-96 15,3 4-16-15,0-5 0 0,2-4-288 0,-1 1-176 0,3-3 192 16,1-1-192-16,2 2 0 0,-3-3 0 0,1-4 0 16,2 5 0-16,2-4 0 0,-2-1 0 15,3 5 0-15,-1 1 0 0,0-4 0 0,-1 3 0 0,1-1 0 0,2 5 0 16,-3 2 0-16,1-2 0 0,0 1 0 0,-2-2 0 0,3 0 0 16,-3 1 0-16,2 3 0 0,-2-2 0 0,0 0 0 0,0 2 160 15,0-1-160-15,0 1 128 16,-2-2-128-16,2 5 0 0,2-1 0 0,-2-2 0 0,0 0 192 0,2 3 96 15,0-2 32-15,1 1 0 0,-1 3 80 0,0-3 32 16,1 4 0-16,1-4 0 0,-3-1-96 16,4 3-16-16,2-3 0 0,0-3 0 15,4 6 16-15,-1-5 0 0,6-1 0 0,-2-1 0 16,5-3-128-16,0-3-16 0,6-3-16 0,-1 1 0 16,6-4-176-16,-2 2 0 0,1-6 0 0,3-1 0 0,1 1 0 0,-2-4 0 15,0 2 0-15,-1-3 0 16,1-5-128-16,-31-13 128 0,0 0 0 0,98 44 0 0,-98-44 0 0,0 0 0 0,113 33 0 15,-113-33 0-15,0 0 0 0,147 24 0 0,-147-24 0 0,122 9 0 16,-122-9 0-16,132 0 0 16,-132 0 0-16,124-7 0 0,-124 7-144 0,125-12 144 0,-125 12 0 0,129-10 0 15,-129 10 0-15,152-9 0 16,-152 9 0-16,164-11 0 0,-164 11 0 0,153-8 0 0,-153 8 0 0,157-11 0 16,-157 11 0-16,178-7 0 0,-76 6 0 0,-4-1 0 0,0-5 128 15,-98 7 0 1,182-19-128-16,-79 6 192 0,9-2-32 0,3-6-16 0,-2-2 0 0,-7-5 0 0,-8 1-144 0,0-8 0 31,4-2 0-31,1-3 0 0,0 2 0 0,-9-1-176 0,-10 3 176 16,-8 1-192-16,-4-2 0 0,6 1 0 15,1-2 0-15,3-1 0 0,3 3 192 0,-7-3 0 0,-1 1 0 0,-5-2 0 16,-5 0 0-16,5-7 144 0,5-4-144 0,3-4 160 0,5-5-160 0,-1-4 0 16,-2 3 0-16,-13-5 0 0,-6 7-272 0,-5 1-96 0,-4 1-16 0,-7-1 0 46,-4-1-320-46,-6 3-64 0,-6 2 0 0,-6 4-16 16,-10 4 288-16,-4 1 64 0,-8 2 16 0,-4 4 0 0,-3 4 416 0,-10 4-128 0,-2-4 128 0,-1 2 0 16,-2 4 240-16,-2-3 128 0,0-1 16 0,-2 0 16 15,2 3 368-15,-6-4 80 0,0-3 16 0,-4-1 0 16,3 1-320-16,-5-1-64 0,0 1-16 0,0 1 0 16,1 3-240-16,-6 3-48 0,-7-1-16 0,-2 4 0 15,-9 0-160-15,0 6 0 0,0 0 0 0,1 0 0 16,1-4 256-16,-2-1-48 0,2 0 0 0,5-7 0 0,0 4 128 15,6-6 32-15,4-4 0 0,3-6 0 0,-1 0 0 0,2-9 0 16,4-5 0-16,1-6 0 0,1 2-192 16,3-6-48-16,1 1 0 0,3 0 0 0,-1 0-128 0,0-2 0 15,1-1 0-15,-1 1 0 0,2 9 0 0,-2-3 0 16,-3-4 0-16,-3 2 0 0,1 0 0 0,-5-1 0 16,-4 3 0-16,0 6 0 0,-1 3-384 0,-4-1 32 15,-3 4 16-15,-2 1 0 0,-5-1 80 0,-1 0 0 16,3 8 16-16,-2-3 0 0,3 2 240 0,2 0 0 15,1-2 0-15,1-4 0 0,0 4 0 0,-4-2 0 0,4 4 0 0,-8-2 0 16,5 5 0-16,-6-5 0 16,-6-2 0-16,1 2 0 0,3 4 0 0,2 3 0 0,-1-2 0 0,-3 2 0 15,-1 3 0-15,-6 6 0 0,-3 8-144 16,-7 8 144 0,-8 9-896-16,-13 12-80 0,-9 6-32 0,-10 14-9808 0,-3 10-1984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6T00:19:08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14700 5829 11055 0,'-33'5'976'0,"12"-3"-784"0,5 1-192 0,7 1 0 0,2-4 384 0,6 0 16 16,-3 2 16-16,-3-1 0 0,-7 1-16 0,-2 0 0 15,-1 0 0-15,-2-1 0 16,0-1-992-16,-4 0-208 0,0 2-32 0,-8-2-16 15,1-2-112-15,-3 1-32 0,0-5 0 0,-7 5 0 0,2 1 1488 0,-8 7 288 16,5 5 64-16,2 3 16 0,3 1 80 0,-3 3 16 16,4 4 0-16,1-2 0 0,1 0 144 0,-1 1 48 15,5 1 0-15,-3 5 0 0,1 1-720 0,-2 6-144 16,-4 5-32-16,-1 4 0 0,-4 1-384 0,0 4-96 16,2 3-16-16,-2 0 0 0,2-1-80 0,2-2 0 15,0 3-16-15,-1 2 0 16,-1 2-256-16,0-1-48 0,0-1-16 0,0 2 0 15,2 2-144-15,-6 1-32 0,1 0 0 0,1 2 0 0,0 0 480 0,-3-5 96 0,1-6 0 0,6 2 16 16,3-1 896-16,-2 3 176 0,4 0 48 0,4 9 0 16,1-4 384-16,2 4 80 0,3 6 0 0,-3-1 16 15,3 2-352-15,4 3-80 0,0 0-16 0,3-3 0 16,6 0-528-16,-1-1-96 0,8 3-32 0,-1-6 0 16,4 3-256-16,0-2 0 0,2-3 0 0,0-5 0 0,1-3-240 15,1 0 48-15,3 0 16 0,-2 1 0 0,2 0 176 0,2 3 0 16,1-3 128-16,0 4-128 0,6-2 464 15,2-1 32-15,1-2 0 0,0-1 0 16,4 4 48-16,3 2 16 0,2 4 0 0,1-2 0 0,4-1-80 16,2 6-16-16,2-5 0 0,1 5 0 0,2-2-80 0,2 2 0 15,2-7-16-15,-4-2 0 0,1-1-208 0,0-3-32 16,0-1-128-16,5 2 192 0,-3 0-192 0,6-2 0 16,-4-4 0-16,6 1 0 15,-2 3 0-15,5 2 0 0,3-2 0 0,2 3 0 0,6 1 0 0,-8-1 192 0,-3 2-48 16,-3 0-16-16,1 8 1056 0,-1-5 208 0,-1 3 32 15,3-3 16 1,2 1-1712-16,3 0-352 0,6 0-64 0,-1-8-16 0,7-2 832 0,-4-8 176 0,-2 0 16 0,-64-45 16 16,121 80-48-16,-121-80-16 15,127 68 0-15,-127-68 0 0,141 51-32 0,-141-51-16 16,160 33 0-16,-160-33 0 0,154 17-224 0,-154-17 128 0,146 2-128 16,-146-2 0-16,141-12 0 0,-141 12 0 0,155-21 0 0,-73 2-160 15,0 1 160-15,-5-1-192 0,-7-2 192 0,3-5-192 16,-5-4 192-16,12-6 0 15,3-4 0-15,6-2 0 0,5 0 0 0,-6-3 0 0,-7 3 128 0,-2-1-128 0,1-1 176 16,2 2-48-16,3 6 0 16,4-6 0-16,5 0-128 0,-10-3 192 15,-6 3-192-15,-4-3 192 0,-6-2-192 0,5 0 192 0,-4-7-192 0,6-2 192 16,0-2 16-16,-3-6 16 0,-3 3 0 0,-8-12 0 16,-5 0-48-16,-5-6-16 0,-6 3 0 0,-1-8 0 0,-1-5 32 15,-5-3 0-15,1 0 0 0,-3-4 0 0,1 0-32 0,-4-5 0 16,2-3 0-16,-2-1 0 15,2 2 112-15,0-5 32 0,-6 4 0 0,1-4 0 0,-2-4-32 0,-2 4 0 16,-3 4 0-16,-1-4 0 16,-1 5-272-16,-2-7 128 0,-3 2-128 0,-4 0 0 15,-5 9 0-15,-3 0 0 0,-2 0 0 0,-9-2 0 0,-6 6 0 0,-6 3 0 16,-5 7 0-16,-9-2 0 16,-2 7 0-16,-9-2 0 0,-3-2 0 0,-9 1 0 15,-5-3 0-15,-1 3 0 0,-1 1 0 0,4 5 0 0,-9 0 0 0,3 1 0 16,-1 1 0-16,0-2 0 0,-6 1 0 0,-1-3 0 0,-5-1 0 0,1 4 0 15,2 2 0-15,-1 1 0 16,-1 4 0-16,-2 2 0 0,-1 5 144 0,-9 4-144 0,-8 9 0 0,-8 2 144 0,-4 7-16 16,-5 6 0-1,-1 9 0-15,-10 6 0 0,-11 9-128 0,-9 11 192 16,-3 8-192-16,-7 3 192 0,-4 11-192 0,-8 5 160 16,-5 7-160-16,-8 6 160 0,6 8-160 0,-11-2 0 15,-5 7 0-15,-3 4 0 0,-4 6-176 0,2 2-16 16,1 4 0-16,-6 3 0 0,-7 2-256 0,13-7-64 0,13 0-16 0,-7-9-11600 31,-9-8-2320-31</inkml:trace>
  <inkml:trace contextRef="#ctx0" brushRef="#br0" timeOffset="7083.63">25152 257 9215 0,'-25'17'816'0,"8"-3"-656"0,8-5-160 0,7-5 0 0,-3 1 544 0,-4 4 80 16,-8 6 16-16,-13 10 0 0,-6 8-640 0,-3-2 0 15,6-1 0-15,0-6 0 0,7-1 0 0,2-4-288 16,1 0 48-16,0-2 16 0,3-1 784 0,-3 0 144 15,0-1 48-15,-1 1 0 0,-1 2 496 0,-1 2 96 16,2 1 32-16,-1 2 0 0,5 5-784 0,-5 0-144 0,3 3-48 0,-3 0 0 16,2 3-400-16,-3 2-320 15,2 1 48-15,0 3 16 32,-4 3-256-32,2 3-32 0,-4 2-16 0,4-1 0 0,-2 6 304 0,3-3 48 0,3-1 16 0,1 5 0 15,2-2 192-15,0 2 0 0,-1 2 0 0,3 5 0 0,-2 3-288 0,-6 4 32 0,5-7 16 0,-5-2 0 31,1-1-400-31,-4 5-64 0,0 1-32 0,-2 7 0 0,4-1 528 0,0 0 208 0,0 3-176 0,2 2 176 16,-1-4 0-16,2-3 0 0,1-2 0 0,1 4 0 16,2 3 368-16,0 4 112 0,-1 1 32 0,1 1 0 0,2 1-128 15,1 2 0-15,0-4-16 0,6-3 0 0,0-4-144 16,3-1-32-16,5 1 0 0,2 2 0 0,0 1 512 0,0-5 112 16,3-1 16-16,3-2 0 15,4-1-208-15,-1-6-48 0,3-3 0 0,4-1 0 16,1 6-256-16,-3-1-48 0,0-6-16 0,2 5 0 0,-1 2-64 0,-3-2-32 15,4 0 0-15,-2-1 0 0,2-2 288 0,1-1 48 16,4 3 16 0,0-3 0-16,2 3-112 0,5-4-16 15,-2 2 0-15,5-4 0 0,-1 2-256 0,3-7-128 16,2 2 0-16,1-4 128 0,1-5-128 0,-1 2 0 16,1-2 0-16,-2-5 0 0,0-2 0 0,-35-33 0 0,78 61 0 0,-78-61 0 15,89 61 0-15,-89-61 0 0,103 52-144 0,-103-52 144 16,117 45 0-16,-117-45 0 0,122 33-128 0,-122-33 128 15,120 32 0-15,-120-32 0 0,122 35 0 0,-122-35 0 16,123 31 0-16,-123-31 0 0,138 28 0 0,-138-28 0 16,152 26 0-16,-152-26 0 0,139 17 0 0,-139-17 0 15,138 2-176-15,-138-2 176 0,132-14-160 0,-132 14 160 16,154-33 0-16,-72 7-144 0,1-7 144 0,-8-4 0 16,0-1 0-16,-5 0 0 0,1-4 192 0,-1 0-64 15,3-2 208-15,2 3 48 0,5-3 16 0,-1-1 0 0,-6 1 128 16,-2-4 32-16,-3 2 0 0,-2-3 0 0,4 4-144 0,-4 0-32 15,2-2 0-15,2 2 0 0,3-2-240 16,-7 5-144-16,-3 2 160 0,-7 1-160 0,-2 1 0 0,-4-2 0 16,-1 2 0-16,0-6 0 0,0 1-128 0,0-6 128 15,1 0-192-15,-1-3 192 0,1-2 0 0,1-7 0 16,-2-2 0-16,0-5 144 0,-4 0 496 0,2-3 112 16,2-2 16-16,0-11 0 0,3-1-256 0,-2-4-64 15,-1 0 0-15,-2 2 0 0,0 0-448 0,-3-2 0 0,-2 6 0 16,-8-5 0-16,-2 7-160 0,-6-8-128 15,-2 3-32-15,-6-2 0 0,-6 0 128 0,-3 7 0 16,-2 1 16-16,-6-4 0 0,-1 2 176 0,-5-5 0 16,0 7 0-16,-9 1 0 0,-2 5 0 0,-5-1 144 0,-1 0-144 0,-8 2 0 15,2-1 176-15,-8-2-176 16,1 1 160-16,-2-3-160 0,-1-1 0 0,-2 3 0 0,0 1 0 0,-4 1 0 16,-3 1 0-16,-3 2 0 0,-3 6 0 0,-4 1 0 15,-2 3 0-15,-8 4 0 0,-8 1 0 0,-5 4 0 16,2 10 176-16,-1 0 80 0,1 2 32 0,0 2 0 15,1 1-80-15,-10 2-16 0,-7 2 0 0,-7 4 0 0,-2-3-192 16,-2 1 0-16,2 5 0 0,1-2 0 31,-1 7-528-31,-5 0-48 0,-6 2-16 0,3 7 0 0,1 1 272 0,-5 4 64 0,0 4 16 0,-14 1 0 0,-1 2 16 0,1 7 0 16,3 3 0-16,-3 6 0 0,-10 0-96 0,-1 1 0 16,1 2-16-16,-4 6 0 15,2 11-1024-15,-12 3-208 0</inkml:trace>
  <inkml:trace contextRef="#ctx0" brushRef="#br0" timeOffset="13256.68">13861 7738 18431 0,'-20'19'1632'0,"4"-5"-1312"0,4-2-320 0,1-3 0 0,6-7 800 0,3-1 96 15,1 5 0-15,-8 0 16 0,-2 3 256 0,1 3 48 0,3-5 16 0,2 0 0 31,5-3-1232-15,-2-6-416-16,4 0 0 0,-4-5 0 0,0 2-80 16,-5-5-16-16,-1-3 0 0,-5-2 0 0,-1-3 720 0,-5 1 144 0,-2-2 32 0,-3-2 0 0,-6-2 320 0,-1 1 64 0,-2-4 0 0,-4 3 16 31,-1-2-528-31,-6-4-96 0,2 1-32 0,-3-5 0 16,0-2-128-16,-2 2 0 0,0 2 0 0,-4-2 0 15,-1-2 0-15,-7 0 0 0,-4-2 0 0,0 4-176 16,2-2-272-16,2 2-64 0,3 0-16 0,0 5 0 0,2 0 144 15,0 4 48-15,2-2 0 0,-5 0 0 16,-3 3 336-16,-4 2 0 0,-8 2 192 0,3 2-64 0,3 1 208 0,-6-3 48 16,8 1 0-16,-3-1 0 0,5 0-96 0,-6 0-16 15,5 0 0-15,-7 0 0 0,-1-1 304 0,5 1 48 16,1 0 16-16,8-3 0 0,4-3 176 0,3-1 32 16,-1-4 16-16,6-1 0 0,-2-2-224 0,3-5-32 15,4-1-16-15,2-4 0 0,1-8-352 0,-1-3-80 16,5-1-16-16,2-5 0 0,4-1-432 0,7 0-96 15,2-3 0-15,4 1-16 16,5-6-320-16,2 8-64 0,6 3-16 0,2 6 0 16,3 3 112-16,3 4 32 0,2 3 0 0,-1 2 0 0,3 2 400 0,3 1 96 0,1 2 16 15,3-1 0-15,3 1 336 0,3-3 64 0,4-1 0 0,3-1 16 16,6-3 48-16,-2-6 16 0,3-2 0 0,1 1 0 16,-3-4-336-16,2 2 0 0,3-1 0 0,-3 5 0 15,4 1-416 1,-4 5 0-16,0-2 0 0,1 1 0 0,1 4 224 0,2 3 32 0,3-3 16 0,2 1 0 15,5 2 336-15,-6-1 64 0,1 2 0 0,-4-1 16 16,1-1 128-16,1 2 32 0,-45 35 0 0,94-64 0 16,-94 64-144-16,99-58-32 0,-99 58 0 0,110-50 0 15,-110 50-256-15,114-46 0 0,-114 46 128 0,111-27-128 16,-111 27 0-16,94-18 0 0,-94 18 0 0,0 0 0 0,117-14-320 0,-117 14 48 16,0 0 0-16,96-14 0 15,-96 14-160-15,0 0-16 0,80-15-16 0,-80 15 0 16,0 0-240-16,66-30-32 0,-66 30-16 0,0 0 0 15,0 0-480-15,58-44-112 0,-51 30 0 0,-4-3-8768 0</inkml:trace>
  <inkml:trace contextRef="#ctx0" brushRef="#br0" timeOffset="13633.82">12203 3209 31327 0,'-21'7'1392'0,"12"-5"272"15,7 1-1328-15,4 3-336 0,0-5 0 0,5 1 0 16,5 0 0-16,-12-2 0 0,0 0 0 0,92 23 0 16,-92-23-768-16,86 36-64 0,-86-36 0 0,78 47-16 15,-78-47 192-15,66 58 32 0,-66-58 16 0,61 61 0 16,-61-61 416-16,56 52 192 0,-56-52-160 0,68 42 160 0,-68-42 256 0,75 31 160 15,-75-31 32-15,87 21 0 0,-87-21 384 0,103 12 64 16,-103-12 32-16,111 9 0 0,-111-9-288 0,94 3-64 16,-94-3-16-16,0 0 0 0,107 9-432 0,-107-9-128 15,0 0 0-15,0 0 0 0,82 42-240 0,-74-25-96 16,1 4-32-16,-7 4 0 16,-9 6-80-16,-2 0-32 0,-3 9 0 0,-6 6 0 0,-2 1 80 0,-5 8 16 15,-3 8 0-15,-1 1 0 0,-1 6 32 0,-3 5 16 0,3 7 0 16,-3-2 0-16,0 4 832 0,0-6 160 0,-4 0 48 0,3-1 0 15,2 0-480-15</inkml:trace>
  <inkml:trace contextRef="#ctx0" brushRef="#br0" timeOffset="31873.77">20400 10932 23039 0,'-33'9'2048'16,"12"1"-1648"-16,14-6-400 0,8-4 0 0,3 0 992 0,-8 0 112 16,-4 3 32-16,-10 6 0 15,3-2-1776-15,1 3-368 0,5-4-64 0,2-3-16 16,2-3-576-16,-1 2-128 0,0 0-32 0,-5-4 0 0,-1 2 1552 0,-4 0 272 16,-3-2 128-16,-2 2-128 0,0 2 640 0,-3 1 32 0,-6 4 0 0,-3 0 0 15,-2 5 224-15,-7 1 64 0,2 2 0 0,-2 1 0 16,2 3 112-16,0 0 16 0,2 2 16 0,3 4 0 15,4-1-448-15,1 0-80 0,1 1-32 0,2 4 0 32,0 1-832-32,2 3-160 0,1 5-48 0,-6 4 0 0,4 2-400 15,-2-1-64-15,2 4-32 0,3-1 0 0,-1 1 624 0,1 0 128 0,2 1 32 0,0-1 0 16,1 7 208-16,-1 0 0 0,1 2 0 0,-2-4-144 16,3-3 144-16,3 3 0 0,-2-1 0 0,1-4 0 15,0 5 0-15,3 0 0 0,0 4 0 0,2 2 0 16,1 1 0-16,2 2 0 0,-1 5 0 0,1-1 0 15,2-3 576-15,2 4 112 0,0 2 16 0,3-1 0 16,-3-5 128-16,1 6 48 0,3 2 0 0,-1-4 0 0,0 5-288 0,0-3-48 16,1-1-16-16,-5-3 0 0,3-1-240 0,-2-4-48 15,-1 4-16-15,-1 3 0 0,1 0-224 0,-1 2 128 16,-2 0-128-16,2-2 0 0,3 0 272 0,-3 0-32 16,4 1-16-16,3-1 0 0,2 5 32 0,-2-3 0 15,3 0 0-15,-1 3 0 0,3-1-80 0,2-4-16 16,0 6 0-16,0-1 0 0,2 4-160 0,1 2 0 15,1-1 0-15,-1 3 0 0,1-1 0 0,1 6 0 0,3-3 0 16,-1-2 0-16,0-4 0 0,2-2 128 0,1-5-128 16,3 0 0-16,2 5 0 0,1-2 0 15,-2 1 128-15,0-3-128 0,-2 3 0 0,-2-3 0 0,1-4 0 0,-1-2-176 16,-1-4 176-16,3 0 0 16,2 0 0-16,0-1 0 0,3-1 0 0,1 1 0 0,3-1 0 0,-1-3 0 15,3-7 0-15,5 0 0 0,1-1 0 0,-1-6 176 16,7-4-176-16,-42-36 160 0,94 61-160 0,-94-61 160 15,112 42-160-15,-112-42 160 0,115 33-160 0,-115-33 160 16,124 23-160-16,-124-23 0 0,128 7 144 0,-128-7-144 16,145-4 0-16,-65 1 0 0,7-4 0 0,-8-4 0 15,-1 6 0-15,-78 5 0 0,150-17 0 16,-150 17-128-16,145-23 128 0,-145 23-208 0,143-26 80 0,-70 14 128 0,-2-4-288 16,1-3 64-16,-3-4 16 0,1-5 0 15,0-5-112-15,0-5 0 0,3-4-16 0,3-12 0 31,6-3-64-31,-7-6-16 0,4-9 0 0,-8-1 0 0,-8 5-80 0,-4-3-16 0,-1 0 0 0,-3-6 0 0,-1 0 336 0,-3-1 176 16,-1 0-192-16,-3-3 192 0,-3 5 128 0,-6 1 144 16,-3 7 32-16,-2-5 0 15,-3-2 288-15,-2-2 64 0,-6-5 16 0,-1 1 0 0,0-7 64 0,-5 5 16 16,1 3 0-16,-3-6 0 0,4 5-144 0,-6-8-32 16,0 5 0-16,-3-1 0 0,-2-1-176 0,-2 1-32 0,-1-4-16 15,-4 4 0-15,-2 1-32 0,-2-5 0 0,1-5 0 0,-6-8 0 31,-1 1-192-31,-1-6-128 0,1 8 160 0,1-7-160 16,0 3 0-16,-1-5 0 0,1 0 0 0,0 2 0 0,1-2 0 16,4-2 0-16,-3 9 0 0,4-5 0 0,-2-4 0 0,-2 6 0 0,-2-3 0 0,2 10 0 15,-4 1 0-15,3 4 0 0,-4 1 0 0,-4 8 0 32,-3-1 0-32,-4 11 0 0,-5 8 0 0,-1 4 0 0,-5 4 0 0,-2 3 0 0,-2-2 0 15,-4 2 0-15,0 2 192 0,-3 7-16 16,-2-2 0-16,-6 7 0 0,-3 3-176 0,-5 7 0 15,0 3 0-15,-10 6-176 0,-6 2-32 0,1 1-16 16,-6 2 0-16,5 4 0 0,4-3 224 0,0-1 256 16,5 0-48-16,2-5-16 0,1 0 160 0,-1-1 32 15,1 1 0-15,-3-2 0 0,0 4-176 0,2 0-16 16,4 0-16-16,-5 1 0 0,-1 8-176 0,-1 1 192 16,-3 6-192-16,-6 6 192 0,-6 4-192 0,-6 4 0 15,-1 4 144-15,-5 8-144 0,-2 8 0 0,-4 6 0 16,-5 3-192-16,-8 12 64 15,-3 6-416-15,-4 11-80 0,3 11-16 0,-8 6-11312 16,-4 11-2256-16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42:02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3687 11206 18431 0,'-7'12'1632'0,"1"-7"-1312"0,5 0-320 0,2-3 0 15,3-2 928-15,-1 3 112 0,3 3 32 0,2 6 0 16,8-2-400-16,-16-10-80 0,0 0-16 0,0 0 0 16,113 23-576-16,-113-23 0 0,82-9 0 0,-82 9 0 15,96-14 0-15,-96 14 0 16,104-15 0-16,-104 15 0 0,95-18 0 0,-95 18 0 16,76-22 0-16,-76 22 0 0,0 0-128 0,94-28 0 15,-94 28 0-15,0 0-6976 0,74-30-1376 0</inkml:trace>
  <inkml:trace contextRef="#ctx0" brushRef="#br0" timeOffset="262.47">3857 11570 17503 0,'-35'21'1552'0,"9"-6"-1232"15,7-3-320-15,9-1 0 16,3-6 1200-16,5-3 176 0,0 5 32 0,-3 1 16 16,2 6-96-16,-4 4-32 0,7-1 0 0,7-5 0 0,-1-1-1296 0,8-6-320 15,4 0-48-15,-18-5 0 16,0 0-304-16,0 0-64 0,104-1-16 0,-104 1 0 0,0 0 352 0,126-7 64 0,-126 7 16 16,103-13 0-16,-103 13-64 0,101-12 0 15,-101 12 0-15,0 0-9056 0</inkml:trace>
  <inkml:trace contextRef="#ctx0" brushRef="#br0" timeOffset="622.89">5671 10141 21183 0,'-8'6'1888'0,"2"1"-1504"16,5-4-384-16,2-3 0 16,3 2 1296-16,-2 1 192 0,-2 3 48 0,-2 9 0 15,0 3-1824-15,-3 3-352 0,-4 5-80 0,-8 0-16 16,-6 2-3120-16,-5 5-624 0,-10 2-128 0,-6 1-32 0,-4 4 3680 0,-6 0 720 0,1 0 240 0,1 2 0 31,5-4 192-31,2 3 112 0,1 2 16 0,2 1 32 16,4 4 2544-16,5-2 512 0,5 4 112 0,3 1 0 0,6 3-992 0,5 0-208 0,2 8-32 15,5 1-16-15,0 8-1440 0,2-4-272 0,3 4-64 0,2 2-16 16,4 2-480-16,1 2-192 0,2 3 16 0,2 2 0 16,1 0-576-16,2-6-112 0,4-3-32 0,3-3 0 15,9-6-912-15,3-3-192 0</inkml:trace>
  <inkml:trace contextRef="#ctx0" brushRef="#br0" timeOffset="1179.81">6198 10633 11967 0,'-9'14'528'0,"5"-8"112"0,1 3-512 0,1-4-128 0,2-1 0 0,-2-2 0 0,2-1 896 0,-3 6 160 16,1 2 32-16,-1 1 0 0,3-1-448 0,0-2-96 15,-2 4-16-15,2-6 0 0,-2 4-32 0,2-2-16 16,0 1 0-16,2 1 0 0,-2 3 512 0,0-1 96 16,0 6 32-16,2 0 0 0,1 4 192 0,2 7 32 15,1 0 16-15,1 7 0 0,1 1-720 0,-1 5-128 16,4 0-48-16,-4 8 0 0,1 5-464 0,-1 2 128 15,-1 0-128-15,2 1 0 0,-4-1 0 0,3 0-240 0,-2-4 48 16,2 2 16-16,0 0-144 0,-2 0-16 0,2-4-16 16,0-4 0-16,-2-5 208 0,1-1 144 0,-5-3-192 0,3-6 192 15,-1-8 0-15,-1-4 256 0,0-5-32 0,3-7 0 16,-3 2 352-16,5-9 64 0,3-2 0 0,-1-7 16 16,3-1-304-16,6-9-64 15,2-9-16-15,3-9 0 0,7-3-144 0,-6-9-128 0,4 2 144 0,0-10-144 16,1-8 0-16,-1-6 0 15,2 1 0-15,-2-5 0 0,3 1-304 0,-1-1 0 0,1 0 0 0,4 2 0 32,2 5-352-32,-4 9-80 0,2 6-16 0,-2 11 0 15,-5 9-656-15,-4 7-128 0</inkml:trace>
  <inkml:trace contextRef="#ctx0" brushRef="#br0" timeOffset="1516.58">7606 11726 20271 0,'-32'0'1792'0,"15"0"-1424"0,3 0-368 0,9-1 0 15,5-1 768-15,1-2 64 16,-1-1 32-16,2 0 0 0,0 0-864 0,0-6-128 0,-2 4-64 0,-2 2 0 31,-3 0-2624-31,-4 3-544 0,-2 7-96 0,-1 2-32 16,-3 2 1680-16,-1 5 336 0,-2 2 64 0,3 3 0 0,-4 2 2832 0,-4 1 560 0,2 8 128 0,-3 1 0 16,1 1 1024-16,0 4 192 15,-3 1 32-15,0 5 16 0,0 6-1312 0,-2 3-256 0,4-2-48 0,-1 1-16 16,6-6-1232-16,2-4-256 0,3 0-64 0,2-5-9552 31,5-1-1920-31</inkml:trace>
  <inkml:trace contextRef="#ctx0" brushRef="#br0" timeOffset="2019.26">8550 10727 20271 0,'-3'0'896'0,"3"0"192"0,3 0-880 0,2 0-208 0,-3 1 0 0,2 1 0 16,1 0 560-16,2 5 64 16,3 2 16-16,2 4 0 15,-5 7-1344-15,-3 2-272 0,-9 4-48 0,-4 4-16 16,-5-4-1008-16,-3 5-208 0,-3 3-48 0,-1 0 0 16,1-1 1440-16,-5 2 288 0,6 0 48 0,0 3 16 0,3-1 1824 0,-1 3 368 15,3 4 80-15,0-3 16 0,3 3 208 0,-3-2 64 16,4 1 0-16,0-1 0 0,1-2-992 0,0 2-192 15,4 3-32-15,-2-1-16 0,2-2-816 0,3-2 0 0,2-2-144 16,2-3 16 0,3-2-848-16,2-9-176 0,0-5-16 0,5-3-16 15,2-9 304-15,2 0 64 0,-16-7 16 0,0 0 0 0,0 0 800 0,85-12 384 0,-85 12-48 0,0 0 0 16,70-19 880-16,-70 19 192 0,0 0 16 0,0 0 16 16,97-14-384-16,-97 14-80 0,0 0-16 0,0 0 0 15,91-4-496-15,-91 4-96 0,0 0-32 0,0 0 0 16,99-3-1008-16,-99 3-208 15,0 0-32-15,79-19-10992 0</inkml:trace>
  <inkml:trace contextRef="#ctx0" brushRef="#br0" timeOffset="2289.34">8315 11216 24879 0,'-5'4'2208'0,"3"-1"-1760"0,4-1-448 0,1-2 0 15,4 3 1552-15,2-1 240 0,3 1 32 16,-12-3 16-16,0 0-1008 0,94 18-192 0,-94-18-32 0,91 9-16 31,-91-9-2464-31,104 1-496 0,-104-1-112 0,113-5-16 0,-113 5 112 16,122-9 16-16,-122 9 0 0,115-14 0 15,-115 14 1536-15,89-20 320 0,-89 20 64 0,65-23 16 0,-65 23 1456 0,52-24 272 16,-29 15 64-16,-1-5 16 0,-1 5-224 0,-7-3-32 0,0 0-16 0,-2 1-10896 16</inkml:trace>
  <inkml:trace contextRef="#ctx0" brushRef="#br0" timeOffset="2542.17">8240 10838 30399 0,'-30'7'1344'0,"16"0"288"0,9-3-1312 16,9-3-320-16,1-1 0 0,5-1 0 0,8-3 944 0,-18 4 112 0,0 0 32 0,137-28 0 31,-137 28-1088-31,154-35-352 0,-74 18 0 0,-2 1 0 16,-78 16-2240-16,152-31-448 0,-152 31-96 0,143-28 0 15,-143 28 1120-15,110-23 224 0,-110 23 64 0,80-21 0 0,-80 21 1344 0,75-19 384 0,-75 19 0 0,73-21-144 16,-73 21-176-16,78-20-16 0</inkml:trace>
  <inkml:trace contextRef="#ctx0" brushRef="#br0" timeOffset="2862.79">10458 10004 25791 0,'-26'9'2304'0,"16"-6"-1856"16,3 0-448-16,5 3 0 0,5-3 1696 0,1 1 240 16,5-1 48-16,5 6 16 0,-14-9-1088 0,0 0-208 15,99 45-64-15,-99-45 0 31,99 38-1152-31,-99-38-224 0,117 37-48 0,-117-37-16 0,129 38 480 0,-129-38 112 0,136 58 16 0,-136-58 0 0,122 80 656 0,-68-31 144 0,-2 3 32 0,-3 0 0 16,-4 4 512 0,-8 3 96-16,-9 6 32 0,-14 3 0 0,-11 1-704 15,-17 10-128-15,-15 4-16 0,-12-1-16 16,-7 3-416-16,-12-3 0 0,-6 7 128 0,-9-7-128 0,-5 0 0 16,-5-2 0-16,-6 2 0 0,2 1 0 15,4-1-624-15,-2 0-144 0</inkml:trace>
  <inkml:trace contextRef="#ctx0" brushRef="#br0" timeOffset="6327.82">2775 10504 6447 0,'-12'-2'576'0,"3"-2"-576"0,6 3 0 15,1-1 0-15,2 0 192 0,-3-5-192 0,-4 2 192 0,-2-11-192 16,-5 2 0-16,2 0-272 0,1 2 16 0,3 0 16 15,2 7 240-15,1-2 0 0,-2 5 192 0,0-3-192 16,2 5 1744-16,-2 0 240 0,0 2 64 0,-2-2 0 16,2 0 896-16,0 0 176 0,0 0 32 0,0 0 16 15,2 0-928-15,0 0-192 0,3-2-48 0,-1-2 0 16,1 3-1232-16,-2-4-256 0,1-2-64 0,-4 1 0 16,0 1-816-1,-7 0-160-15,-3-4-48 0,-4 7 0 0,0-1-192 0,-5 3-32 0,-4 2-16 0,-5 1 0 16,-1 2 576-16,-3 6 240 0,1 1-192 0,-2 2 192 0,3 7 0 0,-1 3 288 15,-2 4-32-15,-2 7 0 0,2 0 96 0,-4 1 16 16,3 3 0-16,1 1 0 0,3 0-368 0,2 10 128 16,5-1-128-16,-4 5 0 0,4 2 0 15,2 7 0-15,0 1 0 0,0 6 0 0,4 3 0 0,3-5 0 16,4 5 0-16,3-3 0 0,0 1 0 0,7-5 192 16,3-7-64-16,8-1 0 0,1-2 16 0,5-4 16 0,4-7 0 15,6 0 0-15,2-5 160 0,-22-40 16 0,63 60 16 16,-63-60 0-16,0 0 80 0,124 52 16 0,-124-52 0 15,101 16 0-15,-101-16 128 0,101 1 48 0,-101-1 0 16,90-17 0-16,-51 1-288 0,-4-1-48 0,-8-1-16 0,1-1 0 16,-3-3-272-16,-3-5 0 0,-1-2 0 0,0-3 0 15,-2 1-320-15,1-2-32 0,-1 0 0 0,-2-2 0 32,1-1-400-32,1-5-80 0,2 0 0 0,1-3-16 0,-1-1 64 15,0 3 16-15,4-3 0 0,-5-1 0 0,3 5 416 0,-5-1 96 16,-3 7 0-16,-4 0 16 0,-4 2 240 0,-6 5 0 0,-4 0 0 0,-4 4 0 0,-4 5 0 15,-4 5 0-15,-3 5 0 0,-3-1 0 0,-1 6 0 0,-3 4 0 16,1 2 0-16,-2 1 0 16,0 4-192-16,1 0 16 0,3-1 0 0,1 4 0 0,3-3 176 0,4 0 0 15,4-2-144-15,1-1 144 16,4 3 208-16,1-4 112 0,1 2 32 0,1-1 0 0,-1 3 32 0,-1-2 0 16,3 0 0-16,-1 6 0 0,0-3 288 15,-1 1 64-15,1 0 16 0,2 3 0 0,2-3-32 0,1 1 0 16,2-3 0-16,4 2 0 0,-2-4-320 15,5 0-64-15,6-3-16 0,-1 2 0 16,-1-1-320-16,6-1 0 0,-22-2 0 0,0 0 128 16,0 0-128-16,115 7 0 0,-115-7 0 0,93 3-128 15,-93-3-304-15,106 18-48 0,-106-18-16 0,105 29 0 16,-105-29-1504-16,106 32-304 0</inkml:trace>
  <inkml:trace contextRef="#ctx0" brushRef="#br0" timeOffset="35960.81">23550 12313 13823 0,'-1'-1'1216'0,"1"1"-960"0,0-2-256 0,1 0 0 0,1 0 512 0,1-1 64 16,-1-4 16-16,3-2 0 0,2-5-464 0,-1-1-128 16,-3 1 0-16,-1 0 0 0,0 2 0 0,-6 1 0 15,-1 1 0-15,-6-3 0 0,1 5 528 0,-2-3 144 16,-2 6 32-16,0 0 0 0,2 1 528 0,-6 3 112 16,3 2 32-16,-3 1 0 0,2 2-176 0,-1-1-48 15,0-1 0-15,-4 1 0 0,0 4-608 0,-2-2-128 16,1-1-32-16,1 5 0 0,-2-1-384 0,0 6 0 15,1 4 0-15,-1 1 0 0,4 4 0 0,-2 1 0 16,2 9 0-16,-4 0-176 0,7 2 176 0,-1 3 0 0,-2 4 0 16,3 0 0-16,4-4 0 0,1 1 176 15,-1 1-176-15,5 1 192 0,-1-6-192 0,2 0 0 0,5 0 144 0,-1 0-144 16,4-2 0-16,1-5 0 0,2 1 0 0,4-3 0 16,-2-3 0-16,3 3 0 0,-3-3 0 0,6-4 0 15,-1-2 0-15,2-3 0 0,1-5 0 0,1 1 0 16,-16-10 0-16,0 0-128 0,0 0 128 0,94-8 0 15,-94 8 0-15,56-25 0 0,-26 6 0 0,1-3 0 16,-3-6 0-16,-2 2 144 0,2-4-16 0,-5 2-128 16,-1-3 0-16,-1-1 0 0,-3 1-240 0,-1-4 80 15,-3-1-160-15,0-1-16 0,-2-1-16 0,-1-2 0 16,1 1-32-16,-4-1-16 0,3 0 0 0,-4 2 0 0,0 7 80 0,0 6 32 16,-2 6 0-16,0 5 0 0,-3 5 288 0,0 8 0 15,-2 2 0-15,-2 5 0 16,2 2 0-16,-7 3-160 0,2 6 160 0,0 4-128 0,-4 3 128 0,0 3 0 15,-1 9 160-15,-3 6-160 0,0 0 160 0,-1 1-160 16,3-3 160-16,-3 2-160 0,4 0 320 0,-1-4-48 16,4 1 0-16,0-5 0 0,6-2-16 0,-1 1 0 15,5-3 0-15,3-3 0 16,2 3-528-16,4-2-112 0,2 0-32 0,2-2-11328 0</inkml:trace>
  <inkml:trace contextRef="#ctx0" brushRef="#br0" timeOffset="36232.89">24253 12961 16575 0,'-7'2'1472'0,"3"0"-1168"0,4-2-304 0,2 0 0 0,0 0 1360 0,-1 0 224 15,1 1 32-15,3 1 16 0,-3 0-1248 0,0 1-240 16,1 6-144-16,-3 0 160 16,0 7-1008-16,-5 1-208 0,-2 4-32 0,-3 3-16 31,-3 4 304-31,-4 0 64 0,3 5 16 0,-5 2 0 0,-4 1 720 0,2 1 160 0,0 0 32 0,-1-3 0 0,-1-2-192 0,2 1 192 16,-2-3-192-16,4-6-4976 15,5-3-1104-15</inkml:trace>
  <inkml:trace contextRef="#ctx0" brushRef="#br0" timeOffset="36811.97">25035 11765 9215 0,'-21'0'816'0,"9"1"-656"0,3 3-160 0,6-1 0 0,4-1 4128 15,3 0 800-15,1 0 144 0,4 1 48 0,6 2-3856 0,-15-5-768 16,0 0-160-16,0 0-16 31,67 53-2320-31,-55-36-464 0,-3 2-96 0,-2 2 0 16,-6 2-528-16,-6 3-112 0,2 2 0 0,-4 5-16 0,-2 2 2912 0,-2-2 592 0,1 5 112 0,0 2 32 15,-1 0 2128-15,2 0 448 0,-3 2 64 0,5 0 32 0,-1 1-736 16,1-3-160-16,3 0-32 0,-1-3 0 16,1-2-1328-16,1 0-272 0,-1-6-48 0,1 1-16 0,3-7-720 0,-5-6-160 15,3-3-16-15,0-5-16 16,2-1-816-16,0-2-144 0,0-3-48 0,0-1 0 16,2-2 320-16,1-4 48 0,3 1 16 0,1-6 0 15,3 2 256-15,-1-5 64 0,3 2 16 0,0-4 0 0,2-2 688 0,2-1 0 0,1-3 176 0,2 1-48 16,2 0 272-16,2-2 48 15,3 0 16-15,-2-1 0 0,8 1-160 0,-4-2-48 0,3 4 0 0,0 3 0 16,-1 2-256-16,-4 0 0 16,-26 14 0-16,0 0 0 0,68-17 0 0,-50 15 0 0,-3 6 0 0,-3 3 0 15,-3 0 176-15,-2 5-32 0,-3 2 0 0,-4 8 0 16,-2 1 384-16,-5 5 80 16,-2 7 16-16,-3 3 0 0,-4 0-160 0,-3-1-16 15,-3 1-16-15,-1-1 0 0,-7-8-16 0,1-2 0 0,-1-8 0 0,-3 0 0 0,5-2 32 0,-9-5 16 16,3-3 0-16,0-4 0 15,3-5 224-15,0-5 32 0,-1-10 16 0,6-5 0 16,2-2-80-16,6-10-16 0,3 1 0 0,6-4 0 16,6-1-1312-16,3-1-272 0,3 0-48 0,6 1-12720 0</inkml:trace>
  <inkml:trace contextRef="#ctx0" brushRef="#br0" timeOffset="37081.17">26051 12771 22111 0,'-9'11'1968'0,"2"1"-1584"0,7-5-384 0,2-5 0 16,3 1 1552-16,-3 4 240 0,0 5 32 0,1 13 16 0,1 1-1408 0,1 5-288 15,-2-3-144-15,-6 2 160 16,-1-4-1664-16,-6 3-336 0,-4-1-64 0,-3 5-16 16,-4 1-784-16,-2-1-176 0,-8 1-16 0,3 1-16 15,-4 0 1632-15,4-4 336 0,2-4 64 0,4-5 16 0,4 1 720 0,4-7 144 16</inkml:trace>
  <inkml:trace contextRef="#ctx0" brushRef="#br0" timeOffset="37463.73">27184 12198 25791 0,'-4'-1'1152'0,"4"-3"224"0,4 1-1104 0,1-3-272 0,0 1 0 0,0 2 0 16,2-4-416-16,2-4-144 0,3-6-16 0,2-7-16 15,-4-4 432-15,-8 5 160 0,-5 0 0 0,-9 4 0 0,-6 4-240 0,-5 2 80 16,-1 8 16-16,-9 2 144 16,0 6-256-16,-2 2 48 0,4 9 16 0,-6 2 16 0,2 3 2544 0,4 2 512 15,3 3 112-15,2 4 48 0,7-2-544 0,1 6-96 16,6-4-32-16,2 5 48 0,4 2-1568 0,5-2-304 15,1 3-64-15,1 3 32 16,3-1-752-16,1 4-144 0,2 1-16 0,-2 4 16 16,7-3-64-16,-1-4-16 0,1 0 0 0,6-4 32 15,-5-2-240-15,-13-34-48 0,42 55-16 0,-42-55 32 16,0 0-256-16,87 58-48 0,-87-58-16 0,0 0 48 16,131 24-432-16,-131-24-64 0</inkml:trace>
  <inkml:trace contextRef="#ctx0" brushRef="#br0" timeOffset="37710.99">27936 12791 34095 0,'-26'14'1504'0,"11"-1"320"0,2 0-1456 0,8-6-368 0,5-6 0 0,0 1 0 15,2 5 768-15,-2 2 64 0,0 5 32 0,0 5 0 32,-2 4-1840-32,-3 1-368 0,-2 2-80 0,-4 0-16 0,-3 2-2800 0,-1 0-560 0,-4 5-128 0,-4 0 0 15,-1 0 2624-15,-3 4 544 0,1-1 96 0,2-1 32 0,-4-2 2192 16,5-7 432-16,2 2 96 0,2-9-5920 16</inkml:trace>
  <inkml:trace contextRef="#ctx0" brushRef="#br0" timeOffset="38357.68">29198 12343 16575 0,'-7'5'1472'0,"0"0"-1168"0,5-1-304 0,4-4 0 16,0 0 1248-16,-2 0 192 0,-2 2 32 0,-3-1 16 15,-2 3-1632-15,-4-4-336 0,-3-2-64 0,2-3-16 16,-5-4-1952-16,-2 4-400 0,-1-7-80 0,0 1-16 0,-5-1 2352 0,1 0 464 16,-1 3 192-16,-1-1-176 0,0 5 2432 0,2-1 496 15,-6 5 80-15,4 2 32 0,0 5-640 0,0 1-128 16,0 6-32-16,-4 3 0 0,5 5-1024 0,-1 0-208 15,4 9-32-15,-3-3-16 16,4 8-784-16,2 0 0 0,2 3 0 0,1 1-144 16,4-1-320-16,1 2-64 15,3-2-16-15,4 2 0 0,1-1 240 0,3-3 48 0,2-1 16 0,4-5 0 16,3-4 240-16,5-5 0 0,-14-21 0 0,0 0-144 0,58 57 144 0,-58-57 0 0,0 0 0 16,97 21 0-16,-97-21 352 0,82-24 0 15,-38 3 0-15,-2-10 0 0,-4-1 192 0,-2-6 32 0,1-9 16 16,-4-4 0-16,4-1-400 0,-4-11-192 0,0 1 160 15,-3-1-160 1,-4-1-608-16,3-4-224 0,1-12-32 0,-2-1-16 16,3-2 112-16,-1-3 0 0,-2-1 16 0,1-3 0 15,-3 1-112-15,-1 2-32 0,-1 7 0 0,-5 7 0 16,-5 8 144-16,0 6 32 0,0 7 0 0,-5 8 0 0,-2 9 720 0,-5 9 0 0,-2 9 160 0,-2 8-32 16,-5 6 768-16,0 6 128 0,0 4 48 0,-5 10 0 15,0 8 464-15,-1 3 80 16,-4 7 32-16,0 5 0 0,-1 0-1008 0,-1 10-192 0,2 2-32 0,-3 4-16 15,1 3-400-15,0 6 0 0,-2 1 0 0,2 2 0 0,0 3 0 16,-2-1 0-16,3-2 0 0,-1-2 0 16,0-1 1088-16,0 1 128 0,2 0 16 0,-1 0 16 15,4-7-1056-15,2-3-192 0,5 2 0 0,2-1 0 16,3 1 0-16,2-3 224 0,0 1-16 0,0-11 0 31,0-1-1760-31,2-9-368 0,3-6-64 0,0 4-11520 0</inkml:trace>
  <inkml:trace contextRef="#ctx0" brushRef="#br0" timeOffset="38593.16">29895 12632 37775 0,'-23'18'1664'0,"9"-5"368"0,6-2-1632 0,-1-1-400 0,7-4 0 0,0 1 0 15,1-1 512-15,-3 8 0 0,-6 11 16 0,-1 6 0 32,-6 6-1872-32,-2 3-384 0,-4 2-80 0,-1-2-16 0,-1-2-1824 0,1 2-352 0,-6 5-80 0,1-1-16 31,-1-1 2352-31,0 3 464 0,1-3 80 0,3-6 32 0,3-6 1008 0,6-6 160 0,6-8 128 0,2-7-6528 16</inkml:trace>
  <inkml:trace contextRef="#ctx0" brushRef="#br0" timeOffset="39067.69">30385 12371 32255 0,'-11'9'2864'0,"8"-4"-2288"0,4-4-576 0,6-1 0 15,0 0 1664-15,2 2 240 0,0 2 32 0,7 3 16 16,-16-7-1664-16,0 0-288 0,0 0-144 0,109 15 16 31,-109-15-2832-31,0 0-560 0,87-10-128 0,-87 10 0 16,0 0 784-16,101-28 176 0,-101 28 16 0,75-24 16 0,-75 24 3040 0,75-26 624 0,-75 26 112 0,63-34 32 16,-63 34 2096-16,61-34 416 0,-33 13 96 0,0 2 16 15,0-4-1792-15,-6-1-336 0,3-3-80 0,-3 5-16 16,-2-3-1168-16,-3-1-256 0,-5 2-128 0,-3-1 160 15,-4 3-1056-15,-5-4-192 0,0 5-64 16,-10 2 0-16,1 1-288 0,-5 3-64 0,-3 4-16 0,-4 2 0 0,0 6 992 16,0 3 192-16,-7 3 32 0,0 8 16 0,-1 5 768 0,-5 3 160 15,3 3 16-15,-2 1 16 0,-2 8 416 0,4-1 64 16,1 3 32-16,2 4 0 0,4-3-224 0,1 3-32 16,2 1-16-16,4 4 0 0,3 0-288 0,0 7-64 15,2-4-16-15,0 5 0 0,5-1-192 0,1 0-32 16,5 0-16-16,1-2 0 0,1 3-96 0,5-6-16 15,-1 3 0-15,9-4 0 0,-2-4-192 0,7-1 0 16,-19-38 0-16,56 58 0 0,-56-58 0 0,90 31-240 16,-90-31 48-16,119-30 16 15,-53-8-720-15,14-21-160 0</inkml:trace>
  <inkml:trace contextRef="#ctx0" brushRef="#br0" timeOffset="83581.53">24882 4141 3679 0,'5'2'320'0,"0"-2"-320"0,-3 0 0 0,1 0 0 16,-1 0 192-16,1 0-16 0,8 0-16 0,-1 2 0 0,6 1-160 15,0-1-144-15,-2-2 144 0,0 0-208 0,-2 0 384 0,0 0 80 16,-5 2 0-16,3-4 16 0,-4 2 624 0,1 0 128 16,1 2 32-16,-1-2 0 0,-1 1-80 0,1-1-16 15,1 0 0-15,1-1 0 0,1 1-656 0,3-4-144 16,1-1-32-16,1 1 0 15,4-1-432-15,4-5-80 0,8 1-32 0,3-5 0 0,6 0 96 0,5 2 0 16,0-4 16-16,6 1 0 0,-1-3 304 0,3 3 192 16,-3 1-16-16,-3-2-16 0,-2 4 416 0,-1 0 96 15,-6 6 16-15,6 1-4224 16,-44 5-848-16</inkml:trace>
  <inkml:trace contextRef="#ctx0" brushRef="#br0" timeOffset="85663.6">23435 15192 4607 0,'-7'2'400'0,"4"2"-400"16,1-1 0-1,2-3 0-15,0 0 816 0,0 0 80 0,-3 4 0 0,-3-1 16 0,1 1-272 0,2-1-48 16,-3 2-16-16,3-1 0 0,-1-1-208 0,-1-1-48 15,-2 3-16-15,0 2 0 16,0-2 304-16,-3-1 64 0,1 5 16 0,-3-4 0 16,1 0 240-16,-1-1 48 0,4 1 16 0,-1-3 0 15,0 1 256-15,2-3 48 0,0 2 16 0,0-2 0 16,2 1-336-16,-2-1-64 0,-3 0-16 0,3 0 0 16,-6 0-160-16,1 2-32 0,-2 0-16 0,2 0 0 15,0 1-224-15,0-1-32 0,-2 0-16 0,0 1 0 16,2 1-144-16,-4-3-16 0,2 6-16 0,2-1 0 15,0-1-240-15,-1 4 0 0,1-3 128 0,0 0-128 16,1 2 0-16,1-1 0 0,0 2 0 0,1 0 0 16,-3-2-192-16,5 3 0 0,-4-3 16 0,4 5 0 15,0-5 176-15,4 4-208 0,-2 1 80 0,-1-2 128 16,-1 4 0-16,2 2 160 0,0-2 16 0,0 3 0 0,1-1 1088 0,1 1 208 16,-1 3 64-16,1-1 0 15,3 0-1792-15,0 0-336 0,0 4-80 0,0 1-16 16,2 1 688-16,1-3 0 0,0 4 0 0,1-1 176 0,3-1-176 0,-2-3 0 15,4 0 0-15,-2-2 0 0,3-2 0 0,-1-1 0 16,1-2 0-16,1-5 0 0,-2 1 0 0,-1-6 0 16,6 1 0-16,-3 0 0 0,3-5 0 0,1-5 0 15,3 0 0-15,-1-9 128 0,4 2-128 0,0-9 0 16,3-4 0-16,4-1 0 0,-2-7-256 0,2 0-16 16,2 0-16-16,1-2 0 15,-3-2-224-15,0 1-64 0,0 1 0 0,-4-2 0 16,3 1-16-16,-5 1-16 0,-1 4 0 0,0-2 0 0,-2 0 160 0,-1 5 48 0,-3 0 0 0,-3 5 0 15,1 2 128-15,-5 6 16 0,-1 2 16 0,-3 8 0 16,-2 2 384-16,-2 1 80 0,3 2 16 0,-3 0 0 16,0 2 464-16,0 1 112 0,2 1 16 0,-2 3 0 15,0 1-160-15,2 3-32 0,-2-1 0 0,0 6 0 16,0 0-304-16,-2 1-64 0,2 4-16 0,-5 0 0 16,1 1 112-16,1 6 16 0,-3 0 0 0,-1 4 0 15,0 1 48-15,0 0 16 0,-1 3 0 0,-1 1 0 0,2-1 80 0,2 1 32 16,1-2 0-16,4-4 0 0,2-1-368 0,2-1-64 15,4-4 0-15,-1-6-128 16,5-2-528-16,-1-4-224 0,5-5-32 0,-16-8-15232 16</inkml:trace>
  <inkml:trace contextRef="#ctx0" brushRef="#br0" timeOffset="86468.19">24469 15297 21183 0,'-7'9'944'0,"1"-1"192"0,3-1-912 0,3-3-224 15,2-4 0-15,-1 2 0 16,3-1 976-16,-4 5 160 0,5-1 16 0,0-2 16 0,1 2-80 0,-3-1-32 16,1-2 0-16,-4-8 0 0,-2 3-832 0,-3-1-224 15,-2-2 0-15,-2-3 0 16,-5 0-448-16,0-1-192 0,-2 1-16 0,-3-2-16 15,-2 1 464-15,0-2 208 0,-1-2-192 0,1 3 192 0,0 1 592 0,2-4 240 16,0 5 64-16,-1-3 0 0,3 5-48 0,-1-3 0 16,3 5 0-16,1 1 0 0,0 2-464 0,2 4-80 15,-2 2-32-15,5 1 0 0,-3 7-272 0,0 0 160 16,1 4-160-16,1 6 128 0,1 1-128 0,0 1 128 0,1 6-128 16,-1-4 128-16,2 4-128 0,2-4 0 0,-2 0 0 0,2 4 0 15,1-1 0-15,2 1 0 0,2 1 0 0,0-1 0 16,2 1 256-16,3-3-48 0,6 2 0 15,-4-1 0-15,5-1 208 0,5-2 32 0,1 0 16 0,-4-3 0 16,-14-23-240-16,0 0-48 0,69 59-16 0,-69-59 0 16,0 0-160-16,0 0 0 0,100 39 0 0,-100-39 0 15,0 0-496-15,0 0 32 0,96-11 0 0,-72-3 0 16,-3-3-192-16,3-6-48 0,2-6 0 0,1-1 0 16,0-5 704-16,1-3 0 15,2-6 0-15,1-1 0 0,1 1 0 0,-4-6 0 16,1-6 144-16,-3-3-144 0,-1-5 0 0,-3-4 0 0,-2-6 0 0,-8 1 0 0,-2 7-160 0,-3 0-96 31,0 5 0-31,-5 0-16 0,1 2-208 16,-3 7-32-16,0 1-16 0,-3 11 0 0,1 2 272 0,-5 3 48 0,2 2 16 15,0 8 0-15,-2 6 192 0,1 3 0 0,1 8 0 0,0-1 160 0,0 7 352 0,1 1 64 16,4 2 0-16,-1 6 16 0,2 0-80 0,1 0 0 16,3 7-16-16,1 0 0 0,0 4-496 0,1 2 0 15,2 3 0-15,0 1 0 0,0 6 0 0,-2-4-128 0,3 6 128 16,-5 2 0-16,0 5 0 0,-1 4 0 0,-1 6 0 15,-1 5 0-15,-2 3 256 0,0 6 96 0,0 5 32 0,-5 3 0 16,1 11 288-16,-1-3 64 0,0 1 16 0,-5-4 0 16,1 3-288-16,-3-6-48 0,5 0-16 0,-6-5 0 31,7 0-272-31,-5 2-128 0,6 5 128 0,1-9-128 16,1-5-304-16,3-7-144 0,7-9-16 0,9-8-16512 0</inkml:trace>
  <inkml:trace contextRef="#ctx0" brushRef="#br0" timeOffset="97859.86">27443 4343 7359 0,'4'-3'656'0,"-1"-1"-528"0,2 1-128 0,-3 1 0 15,2 0 640-15,-1 0 112 0,8-3 16 0,-1-5 0 16,6-1-128-16,-1-1 0 0,1 3-16 0,-5-1 0 16,-1 5-176-16,-1-2-48 0,-1 3 0 0,-8 3 0 15,4-1 432-15,-2 0 96 0,-1 2 16 0,-2 2 0 16,-1 0 432-16,-2-1 96 0,-3 6 0 0,-1 2 16 15,2 1-320-15,-6 1-64 0,2 5-16 0,-2-2 0 16,-1 3-528-16,-2-3-112 16,-1 9-32-16,0-4 0 0,-1 3-224 0,-2 3-64 15,-4-3 0-15,0 6 0 16,3 0-560-16,-5 7-112 0,-3 0-32 0,0 3 0 0,-3 2-864 0,-4 9-176 0,-1 5-48 0,-4 3 0 31,-2 4-128-31,-2 0-48 0,1 4 0 0,1-3-5392 0</inkml:trace>
  <inkml:trace contextRef="#ctx0" brushRef="#br0" timeOffset="99146.61">25904 15720 7359 0,'-10'11'656'0,"3"-6"-528"0,2-2-128 0,3 1 0 16,2-1 2240-16,0-3 400 0,2 0 96 0,0 2 16 16,-1 2-2048-16,3-3-416 0,-1 3-80 0,-3-3-16 15,2 1-1200-15,-4 3-240 0,-3 1-48 0,-4-1-16 16,-1 5-32 0,-4 1-16-16,-10 4 0 0,1 3 0 0,0 3 1104 0,-1 3 256 0,-9 8 0 0,1 1 0 0,-1 3 1280 0,2 3 288 15,-2-3 48-15,0-1 16 0,3-2-64 0,2-3-16 16,4-4 0-16,1-7 0 0,6-3-1296 0,4-8-256 15,7-6 0-15,4-11 0 0</inkml:trace>
  <inkml:trace contextRef="#ctx0" brushRef="#br0" timeOffset="99864.43">27433 14968 20271 0,'-23'17'896'0,"6"-3"192"0,1-5-880 0,6 0-208 16,6-4 0-16,2-4 0 0,-3 1 1120 0,0 7 176 16,-4 0 48-16,-3 5 0 0,3-6-528 0,4 3-112 15,0-6 0-15,1-2-16 0,4 3-688 0,-1-6-192 16,-3 0-16-16,1-2 0 0,-3-2-48 0,1 3-16 15,-4-1 0-15,-1 0 0 0,-1 0 272 0,1 2 0 16,-6-1 128-16,1 1-128 0,-1 0 384 0,0 0 0 16,-1 1-16-16,-2 1 0 0,0 2-64 0,-2 4-16 15,-2-1 0-15,0 7 0 0,2-3-288 16,-1 3 0-16,1 3 0 0,0 2 0 0,0 0-208 0,4 2 48 0,1 5 16 16,4 1 0-16,3 2 144 0,2-1 0 15,4-4 0-15,3 3-128 0,3-3 128 0,0-3 0 0,1 5 0 0,5-3 0 16,-1 1 0-16,3-3 0 0,1 0 128 0,2-2-128 15,2 2 0-15,3-4 144 0,-19-17-144 0,0 0 0 16,73 42 0-16,-73-42 0 0,0 0 0 0,91 7 0 16,-91-7 0-16,0 0 0 0,83-21 0 0,-83 21 0 15,0 0 0-15,80-50-192 16,-52 25 192-16,0-6-192 0,2 1 192 0,1-6-192 0,-5-6 192 0,2 0-192 16,0 0-208-16,-3-3-48 0,-3-2 0 15,-3 5 0 1,0 0-128-16,-1 1-48 0,-2 1 0 0,-2 3 0 0,-1 6 224 0,-2 1 32 0,-1 11 16 0,-3 1 0 0,-3 10 176 0,-2 1 48 15,1 5 0-15,-8 5 0 0,1 8 128 0,-1 3 0 16,-4 5 0-16,-1 4 128 0,0 5 832 0,-1 5 192 16,-1 5 16-16,3 2 16 0,0-3 384 0,2 1 80 15,4 4 16-15,-4-2 0 16,4-2-576-16,3-3-96 0,0-5-32 0,3-1 0 0,0-3-960 0,3-5-192 16,1 0-32-16,-2-4-16 31,2 1-1680-31,2-4-352 0,3 0-64 0,2 0-10720 0</inkml:trace>
  <inkml:trace contextRef="#ctx0" brushRef="#br0" timeOffset="100235.76">29022 14813 36863 0,'-21'21'1632'0,"4"-9"336"0,4-3-1584 0,8-1-384 0,3-4 0 0,2-3 0 0,0 3 608 0,0-1 32 31,0 6 16-31,0-2 0 0,-3 4-656 0,-1-6-352 0,-2-2 32 0,-5-1 16 31,-1-2-1776-31,-7 0-352 0,-6 0-80 0,-3 0-16 16,-3 3 32-16,-4 3 16 0,2 1 0 0,-5 1 0 0,1 5 2160 0,1 4 448 0,2 0 64 15,3 3 32-15,5-1 1840 0,3 2 368 0,4 1 80 0,0 6 16 16,2 0-544-16,3 3-96 0,3 1-32 16,4 1 0-16,4 7-960 0,4 0-192 0,5 2-32 15,6 0-16-15,4-4-288 0,8 2-64 0,7 3-16 16,6 1 0-16,10 1-96 0,9 4-32 0,10-4 0 0,0 8 0 16,6-3-160-16,3 2 0 0,-1 2 0 0,15-3-18064 15</inkml:trace>
  <inkml:trace contextRef="#ctx0" brushRef="#br0" timeOffset="118047.5">28738 7221 16575 0,'0'0'1472'0,"0"-2"-1168"0,2 2-304 0,-2 0 0 0,0 0 208 0,0-2-16 16,-2 2 0-16,-3-3 0 15,-1 1-1360-15,-2 0-288 0,-6 2-48 0,-2-2-16 16,-1 2-512-16,-2 0-96 0,1 0-32 0,-1 0 0 16,2 0 1296-1,-1 0 256-15,4 0 48 0,-3 0 16 0,6 0 544 0,-1 0 0 0,3 0 0 0,-1-1 144 0,1 1-144 0,4 1 128 16,-5-1-128-16,1 2 128 0,-2 2 464 0,3 3 96 0,-5-2 16 0,1 0 0 15,0 5 576-15,0-1 112 16,0 3 16-16,-1 1 16 16,3-3-64-16,0 4-16 0,-1-2 0 0,4-1 0 0,2 1-304 0,1-2-64 0,1 4-16 0,3-5 0 15,2 0 176-15,-1-3 16 0,6 7 16 0,0-6 0 16,4 3-240-16,-3-5-48 0,5 4-16 0,-1-4 0 16,4-1-208-16,-1-1-32 0,3 2-16 0,-1-3 0 15,1-2 32-15,2 0 16 0,3 0 0 0,1-2 0 0,3-3 16 16,4 2 0-1,-31 3 0-15,73-14 0 0,-29 9-160 0,-1-4-48 0,10 0 0 0,1 2 0 0,0-3-464 0,1 3-288 16,1 0 32-16,7-4-14848 16</inkml:trace>
  <inkml:trace contextRef="#ctx0" brushRef="#br0" timeOffset="119389.44">23367 17115 5519 0,'0'2'496'0,"0"2"-496"0,2-4 0 0,-2 0 0 31,2-4 1440-31,-1 4 192 0,3 0 32 0,1 0 16 0,2-2-432 0,-2 2-96 0,1-1 0 0,-1 1-16 16,-3 0-240-16,-1-2-64 0,-1 2 0 0,0 0 0 15,-1-2-160-15,-1 0-32 0,-2 1-16 0,1-1 0 16,-1 0-368-16,1-1-80 16,-1 1-16-16,-1-2 0 0,0 4-160 0,0-5 0 0,0 2 0 0,-4-6 0 15,0 6 0-15,0-4 0 0,1 0 0 0,-6 1 0 16,0-1 0-16,2-1 0 16,-6 1-224-16,2-2 80 0,1 4-208 0,1 0-32 15,-2 1-16-15,0 1 0 0,-1 1-96 0,-2 2-16 0,0 5 0 0,0 0 0 16,-4 1 0-16,2 2-16 0,2 1 0 15,0 3 0-15,-1 0 48 0,0 2 16 0,-3 5 0 16,0 8 0-16,-1 0 464 0,-1 3 0 16,1 1 0-16,1 6 0 0,-1 1 1152 0,1 6 128 0,4 1 32 0,2-3 0 15,1 3 160-15,4-5 16 0,3-1 16 0,6-3 0 0,1-3-160 0,5-1-16 16,6-1-16-16,2-5 0 0,3 2-496 0,3-7-112 16,2-2 0-16,2-3-16 15,-21-16-496-15,0 0-192 0,84 26 128 0,-84-26-128 16,0 0-496-16,90-14-176 0,-90 14-32 0,0 0-12816 0</inkml:trace>
  <inkml:trace contextRef="#ctx0" brushRef="#br0" timeOffset="120036.69">24259 17216 23951 0,'-22'28'1056'0,"6"-7"224"0,6-3-1024 0,4-5-256 15,5-7 0-15,2-5 0 0,1 3 176 0,0 6-32 32,3 4 0-32,-1-2 0 0,1 2-1184 0,0-1-240 0,2-8-64 0,-5-3 0 31,0-1-1152-31,-4-2-256 0,0 1-32 0,-3-2-16 15,0-3 1776-15,-4 1 368 0,-2-1 64 0,-2 3 16 0,-1 0 2000 0,-4 1 416 16,-1-1 80-16,0-2 0 0,-2 3 848 0,-2-5 176 16,2 1 16-16,0 2 16 0,4-1-1184 0,-2 3-256 15,0-1-32-15,1 2-16 0,-1 3-1040 0,2 3-192 16,-3 0-64-16,3 8 0 0,3 2-320 0,-2 3-80 0,2 2-16 16,1 0 0-16,2 7 16 0,2 0 0 0,1 5 0 15,4-2 0-15,-1 1 208 0,5 2 0 0,0 5 0 0,5-4 0 16,-1-1 0-16,1-4 0 0,5 1 0 0,-1-6 0 15,5-1 0-15,3-5 0 0,4-5 0 0,-21-14 0 16,0 0 0-16,91 14 0 0,-91-14 0 0,0 0 0 16,120-33 0-16,-120 33 0 0,80-47 0 0,-80 47 0 15,82-71 0-15,-42 29 0 0,4-5 0 0,1-5 0 16,-3-4 0-16,2-7 0 0,3 0 0 0,-4-6-144 16,3-1-480-16,-1-5-80 15,-3 2-32-15,-4 2 0 0,-5-1-528 0,-3 3-96 16,-4 2-32-16,-2-2 0 0,-3 4 320 0,-3-1 64 15,-3 7 16-15,-1 5 0 0,-2 10 656 0,-1 9 128 0,-2 11 16 0,-2 10 16 0,-6 9 176 16,-1 5 192-16,-1 3-32 0,-5 4-16 0,1 7 672 0,0 4 128 16,-2 3 16-16,0 1 16 0,2 10 352 0,-2-1 64 15,0 2 16-15,2 4 0 0,-2 6-448 0,0-1-64 16,0 0-32-16,-2 5 0 0,0-2-320 0,-3 4-64 16,3 0-16-16,-6 6 0 0,-1 1-48 0,0 5-16 15,1 3 0-15,-1 3 0 0,0 4 32 0,-1 0 0 16,-2 1 0-16,5-6 0 0,1 0-224 0,3-7-32 15,5-5-16-15,3-6 0 16,7-3-688-16,-1-9-144 0,4-4-32 0,3-4-9280 16,5-8-1856-16</inkml:trace>
  <inkml:trace contextRef="#ctx0" brushRef="#br0" timeOffset="120241.67">25518 17598 23039 0,'-11'14'2048'0,"2"-6"-1648"16,8 1-400-16,1-7 0 0,0 1 2368 0,0 3 384 15,-7 9 64-15,0 8 32 0,-4 6-1488 0,-1 3-288 16,-2 3-64-16,-3 1-16 16,-6 1-1504-16,-3 1-320 0,-5 4-48 0,-8 3-16 15,1 1-2144-15,-9 2-432 0,5-2-96 0,-2-6-7792 0</inkml:trace>
  <inkml:trace contextRef="#ctx0" brushRef="#br0" timeOffset="122233.55">25225 6665 9215 0,'-11'5'816'0,"3"-1"-656"15,4-3-160-15,2 1 0 0,2 0 896 0,-1 0 128 16,-3-1 48-16,-4 6 0 0,-1 0-304 0,0-3-64 15,0 1-16-15,6 0 0 0,-2-5-320 0,-1 0-64 16,3-2-16-16,-1-1 0 0,3 1 544 0,-4 0 128 0,1 1 0 0,2 2 16 16,1 3-16-16,-1 5-16 0,2 1 0 15,2 6 0-15,1 5-592 16,6 5-112-16,-1 0-32 0,-8-26 0 0,0 0-208 0,77 99-160 16,-77-99 32-16,103 70 0 15,-103-70-1104-15,134 77-224 0</inkml:trace>
  <inkml:trace contextRef="#ctx0" brushRef="#br0" timeOffset="123337.19">27267 16816 14735 0,'-16'7'1312'0,"6"-6"-1056"0,5-1-256 0,3-1 0 16,2 1 1088-16,-3-2 144 0,-8-2 48 15,-5 3 0-15,-3-3-688 0,0-1-128 0,-2-5-16 0,4 3-16 16,-1-6-432-16,1 6 0 0,3-3-224 0,-3 5 80 16,1 0-64-16,0 1-16 0,2 4 0 0,-1 2 0 15,1 1 448-15,0 1 96 0,1 4 0 0,0 1 16 16,-3 3 224-16,0 1 32 0,0 4 16 0,-1 4 0 16,-2 7-144-16,0-4-16 0,3 1-16 0,-1 4 0 15,-1 2-48-15,4-3-16 0,6 2 0 0,2-4 0 16,5 4 0-16,2-2 0 0,3 3 0 0,5-1 0 0,-3 1 64 15,7-2 16-15,-1-1 0 0,2 4 0 0,2-4-208 0,1 1-48 16,2-3 0-16,4 0 0 0,1-5 128 0,-24-21 32 16,0 0 0-16,93 44 0 15,-93-44-208-15,0 0-144 0,121 21 192 0,-121-21-192 16,86-5-400-16,-86 5-192 0,94-25-48 0,-94 25-12560 0</inkml:trace>
  <inkml:trace contextRef="#ctx0" brushRef="#br0" timeOffset="123802.57">27827 16831 18431 0,'-11'14'1632'0,"1"-7"-1312"0,6 0-320 0,2-5 0 16,4 0 1856-16,-2 1 320 0,-3 4 48 0,1 7 16 15,-3 2-1168-15,5-1-240 0,5-4-32 0,2 1-16 32,5-7-1568-32,0 2-320 0,2-1-64 0,-14-6-16 15,0 0 224-15,0 0 64 0,89 7 0 0,-89-7 0 0,0 0 1248 0,99 5 256 0,-99-5 48 0,0 0 16 0,105-5 576 0,-105 5 112 16,0 0 32-16,91-14 0 0,-91 14-400 0,0 0-80 16,80-28-16-16,-80 28 0 15,0 0-416-15,64-47-96 0,-43 24 0 0,-5-1-16 0,0 1-368 0,-6-5 0 16,-1 4 0-16,-4-2 0 31,-2 0-496-31,-3-1-112 0,-3-2-32 0,-4 1 0 0,-2 0-464 0,-3 4-112 0,-4 3 0 0,-3 0-16 16,-2 3 400-16,-5 3 96 0,0 6 16 0,-5 2 0 15,-1 12 496-15,-6 2 224 0,-6 9-192 0,1 5 192 0,-1 3 192 16,-1 9 176-16,3 6 16 0,2 1 16 0,2 3 752 0,3 8 160 16,2 1 32-16,5 0 0 0,2 1 64 0,1 9 32 15,4 3 0-15,4 4 0 0,3 3-224 0,5-3-32 16,6 3-16-16,3 1 0 0,2-3-592 0,5-8-128 0,5-4-32 15,7-9 0-15,7-11-288 0,-26-38-128 0,77 49 0 0,-77-49 128 16,123 8-272-16,-37-22-64 0,15-10-16 0,10-21-17952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45:11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23280 7356 2751 0,'-9'2'256'0,"1"0"-256"15,2 1 0-15,3 1 0 0,3-4 288 0,0 0 16 16,0 2 0-16,-3-1 0 0,1 3-304 0,-2-1-224 0,1-1 32 0,-1 0 16 15,3 3 176-15,-5-3 0 0,3-1 0 0,-1-2 0 16,3 1 0-16,-1-6 0 0,-2 3 0 0,4 0 0 16,-1-1 0-16,-3-1 0 0,4-2 0 0,0 2 0 15,0-1 0-15,-2-2 0 0,2 2 0 0,0-4 0 16,-1 5 0-16,1-2 0 0,0 0 0 0,0 3 0 16,1 1 0-16,-1-1 0 0,0 3 0 0,0 2 0 15,-1 1 0-15,-1 2 0 0,-2-1 0 0,1 4 0 16,-1 2 0-16,-2-2 0 0,0 3-128 0,1-1 128 0,-2 3 0 0,-2-1 0 15,4-3 0-15,-5 3 0 0,3-3 304 0,-2 5 144 16,2-5 48-16,0 3 0 0,0-4 112 0,2 1 32 16,3-1 0-16,-3-1 0 0,3 1 144 0,2-2 48 15,-2-2 0-15,2 1 0 0,0 1-352 0,-1-1-64 16,1-1-16-16,0-1 0 0,0-1-400 0,0-1 0 16,0 0-144-16,0 0 144 0,-2 0-256 0,2 0 64 15,-2 0 16-15,0-1 0 0,1 2-16 0,-1-1 0 16,2 0 0-16,-5 0 0 0,5 0 192 0,-2 0 128 15,2 0-128-15,0 0 176 0,2 0 288 0,1 0 64 16,-1-1 16-16,1 1 0 0,3 0-128 0,2-2-32 16,-4 0 0-16,3 1 0 0,-2-1-384 0,2-3 0 0,-2 1 0 15,1 2 0-15,-1-1-320 0,-2-2 16 16,1-4 0-16,-3 4 0 16,3-1-128-16,-4-2-16 0,2 3-16 0,-4-1 16 0,2 1 448 0,-2 3 0 0,0 1 0 0,-1 1 0 15,-1 0 512-15,-1 1-16 0,2 3 0 0,-2 3 0 16,1-2-160-16,2 2-16 0,-5 3-16 0,2-3 0 15,0 6-304-15,3-1 0 0,-5 0 0 0,4 4 0 16,-1-1 0-16,1-1 0 0,1 4 128 0,0-4-128 16,-3 3 800-16,3-1 48 0,1-1 16 0,1-2 0 15,-2-3-160-15,4-1-16 0,-1-2-16 0,1-2 0 16,3 2-176-16,-3-2-48 0,3-1 0 0,-1-4 0 0,1 0-448 0,0-2 128 16,0-2-128-16,1-1 0 0,-3-2 0 0,2 2 0 15,-3-5 0-15,0 1 0 0,0-2-128 0,-2 1 128 16,0-2 0-16,0 3 0 0,0-1 0 0,0 1-128 15,-2-2 128-15,0 3 0 0,0-3 0 0,1 3-128 16,-5-1 128-16,3 2 0 0,-1-2 0 0,1 6 0 16,1-3 0-16,0 1 0 0,-3 0 0 0,3 1-128 15,-1 3 128-15,3-3 0 0,-2 3 0 0,0 1 0 16,2-2 0-16,0 2 0 0,0 0 0 0,2 2 0 16,2-1 0-16,-3 1 0 0,3 1 0 0,-1-1 0 15,-1 2 0-15,0 3 0 0,1-4 0 0,1 1 0 16,-1 1 0-16,3 2 0 0,-5-2 0 0,1-1 0 15,2 3 0-15,-1-2 0 0,-1 0 128 0,1-3-128 0,1 5 0 0,-4-6 0 16,3 3 0-16,1-2 128 0,-3-1-128 0,1-1 0 16,0 0 272-16,-2 0 16 0,2 0 0 0,-2 0 0 15,0-1 112-15,0-1 32 0,0 0 0 0,0 0 0 16,3-3-144-16,-3 2-32 0,2-1 0 0,-2-1 0 16,3-4-256-16,3 2 0 0,-1-3 0 0,0-1-144 15,4-3 144-15,-4 4 0 0,2-4 0 0,0-2 0 16,-2 1-144-16,0-1 144 0,-1 4-160 0,-2-2 160 15,-1 0-128-15,-1 5 128 0,0-3 0 0,-3 0-144 16,-1 7 144-16,-3 1 0 0,-1 2 0 0,-1 2 0 0,-3 4 0 16,-2 1 0-16,-2 6 0 0,1-3-128 0,-3 6 128 15,-1-2 0-15,3 4 0 0,-1-2 0 16,-1 3 0-16,3 1 0 0,1 1 0 0,0 0 0 0,2 0 0 0,-1 2 0 16,5 0 128-16,-3 4-128 0,3-5 128 0,1 0-128 15,3-5 128-15,1-2-128 16,3 0 160-16,3-2-32 0,4-2-128 0,2-8 192 0,3 3-192 0,-2-4 128 15,1 0-128-15,3-4 0 0,3 1 0 0,1-6 0 16,1-1 0-16,-2-4 0 0,4 2 0 0,-2-4 144 16,6-2-144-16,-6-2 128 0,2-1 80 0,0-2 16 15,-2 4 0-15,-3 0 0 0,1 3-224 0,-5 0 0 16,0 1 0-16,1 1 0 16,-10-2-384-16,2 6-32 0,-3-1 0 0,-2 4 0 0,0-2 80 0,-3 4 16 0,1 2 0 0,-2 1 0 15,4 2 320-15,-5-2 0 0,2 2 0 0,-1 0 0 16,1 0 0-16,-1 2 0 0,4 0 0 0,-5 0 0 15,3-1 0-15,-1-1 0 16,1 5-144-16,0 2 144 0,2-1-128 0,-2-3 128 0,2 4 0 0,0 0 0 16,0-3 0-16,0 1 0 0,2 2 128 0,-4-4-128 15,2 1 224-15,0-1-48 0,-1 4-16 0,-1-3 0 16,2 1 112-16,-3-3 32 16,1 3 0-16,2-3 0 0,-2 1-48 0,0-1 0 0,4 0 0 0,0-2 0 0,-2 1-256 15,5-1 128-15,-5 0-128 0,3-1 0 16,1 1 0-16,-2-2 0 0,-2 0 0 0,1 0 0 15,-1-1-144-15,0-1 144 0,-1 3-128 0,1-1 128 0,-2 0 0 0,2 0-128 32,-2-1 128-32,2-1 0 0,0-1 0 0,2 2 0 0,-2-4 0 0,0 0 0 0,0 2-192 0,0-2-48 15,-2 0-16-15,2 1 0 16,-2 3-640-16,1-1-128 0,-1 3-16 0,-3-1-16 16,1 4 32-16,1 1 16 0,-2 2 0 0,3-1 0 15,-5 6 352-15,2-1 64 0,1 7 16 0,2-1-4064 16,2 5-800-16</inkml:trace>
  <inkml:trace contextRef="#ctx0" brushRef="#br0" timeOffset="2802.87">28933 5569 6447 0,'9'-1'576'0,"-2"-3"-576"0,-2 2 0 0,-3 2 0 16,-1 0 0-16,3-1 0 0,3-3 0 0,2 1 0 15,3 1 160-15,-3-2-160 0,-4 1 128 0,-3 1 0 0,-4 2-128 0,-5-2 0 16,-4-1 0-16,3 3 0 0,-3 0 0 0,-1 0 0 16,3 0 0-16,-5 0 0 0,6 0-128 0,1 3 128 15,3-3 0-15,2 0 0 0,2 0 640 0,0 2 192 16,0 0 32-16,2 1 48 0,-2 1-672 0,2-4-240 16,-2 3 144-16,0 3-144 0,0-3 0 0,0 1 0 15,0-3 0-15,0 3 0 0,0-2 0 0,0 1 192 16,2-3 0-16,-1 0 32 0,1-3 192 0,0 1 32 15,3-2 16-15,-3 3 32 0,0-5 0 0,-1-1 0 16,-1 4 0-16,0-2 32 0,0-1 384 0,-1 0 80 16,1 0 16-16,-2-1 16 0,-3 0-464 0,-2 2-112 0,1 2 0 0,-4-4 0 15,-2 5-448-15,-6 0-160 0,-1 0 0 0,-5 2 160 32,-2 4-768-32,0 1-16 0,-6 0-16 0,3 1 32 15,1-1 224-15,0 4 48 0,-2-2 16 0,2 3 32 0,4-3 448 0,1 3 0 16,2-3 0-16,-3 6 0 0,0-5 256 0,-1 6 0 0,-1-2 0 0,0-1 32 15,0 5-288-15,-2-3 0 0,2-2 0 0,-4 3 0 16,2-2 0-16,-1-2 0 0,-1 1 0 0,-5-4 0 16,4 3 0-16,-4-3 0 0,3-3 0 0,-4-1 0 15,3 1 192-15,0-3 64 0,3-1 32 0,-1 2 0 16,1-2 48-16,0 0 16 0,-1 2 0 0,-2 0 0 16,2-1-352-16,-8 1 0 0,3 0 0 0,-3 3 0 15,3 0 0-15,-4-1 0 0,-4-1 0 0,-3 1 0 0,-2 5 0 0,0-4 0 16,-1 0 0-16,1 4-128 0,6-4 128 0,1 5 0 15,0 1 0-15,-3 3 0 0,3 0 0 0,0-2 176 16,2 4-48-16,-5-1 0 0,4-1 112 0,0-2 16 16,-1 2 0-16,-5-1 0 0,1-3-256 0,3 0 0 15,-1-1 128-15,4 2-128 0,2-4 192 0,3 3 0 16,2-3 0-16,2 5 0 16,-6-3 320-16,2 5 64 0,2-4 16 0,-2-1 0 0,6 1-128 0,-8-1-16 15,4 0-16-15,-2 0 0 16,-2-3-304-16,-3 5-128 0,-1-2 128 0,-3 3-128 0,0-2 0 0,-1 1 0 15,3 1 0-15,-3-2 0 0,3 4 0 0,4-3 0 16,-4-3 0-16,2 5 0 0,3-6 0 0,1 1 0 16,-1-1 0-16,4-3 0 0,2 3 0 0,-2-4 0 0,-1 1 0 0,0-1 0 15,-1-1-192-15,0 1 192 0,-2 3-160 0,4-3 160 16,-3 2-128-16,1-1 128 16,2 3 0-16,0 0-144 0,1 0 144 0,-4 5 0 0,1 0 0 0,0-1 0 15,0 3 0-15,2-1 0 0,2 0 0 0,-3 1 0 16,3 0 0-16,0-4 0 0,-4 2 160 0,0-1-160 15,-2-3 208-15,1 5-48 0,-1-7-16 0,1 5 0 16,1-2-144-16,-2 1 0 0,4-1 0 0,-2-4 0 0,6 5 0 16,-1-3 0-1,-3 4 0-15,0-2 0 0,5 3 0 0,-4-5 0 0,6 5 128 0,-3-5-128 0,4 5 0 0,-1-5 0 16,2 4 144-16,-2-6-144 0,1 5 240 0,-3-5-32 16,4 1 0-16,-4 1 0 0,2 0-208 0,5-6 0 15,-3 1 0-15,3 0 0 0,2 3 0 0,-1-3 0 16,3 0 0-16,0 1 0 0,-1-3-352 0,2 2 32 15,-3-1 16-15,2 3 0 32,-2 3-144-32,0-2-16 0,-4 2-16 0,2 4 0 0,-2 1 480 0,-1 0 0 0,1 4 0 0,-1-2 0 0,1 1 0 0,1-4 0 15,1 4 0-15,0-1 0 0,2-3 160 16,1 3-160-16,1 0 128 0,1-6-128 0,-1 6 128 0,-1-3-128 0,2-1 128 16,-1 2-128-16,0-5 0 0,1 4 0 15,-1-4 0-15,3-2 0 16,0 4 0-16,1-6 128 0,1-1-128 0,0 1 128 0,2-1-128 0,-1 2 0 0,2-3 0 0,1-1 0 15,-1 0 0-15,-1-1 0 0,3 1 0 0,-2-4 0 16,2 2 0-16,0 1 0 16,2-1 0-16,-2 2 192 0,1 0 0 0,1 0 16 0,2 0 0 0,-2 0 0 15,-1 0-208-15,1 0 0 16,0 0 128-16,0 2-128 0,-1-1 0 0,-1 1 0 0,0 2 0 0,4-3 0 16,-6 3 0-16,2-1 0 15,2 1 0-15,-4-1 0 0,2 3 0 0,0-1 0 0,2-2 0 0,-2-1 0 0,0 5 0 0,2-4 0 31,0 1 0-31,1-2 0 0,-3-1 0 0,2 1 0 0,2 2 0 0,-4-1 0 16,0-1 0-16,0 0 0 0,-2-1 0 0,0 1 0 16,1 2 0-16,-1-3-128 15,0 5 128-15,-1-3 0 0,-1 0 0 0,1 1 0 0,1-1 0 0,-1 4 0 0,-3 0 0 0,1-3 0 32,2 3 0-32,-1 0 0 0,3-4 0 0,-3 6 0 0,2-4 0 0,2 0 0 0,0-1 0 0,1 3 0 0,0-4 0 15,3 3 0 1,1-5 0-16,-1 1 0 0,1 3 0 0,2-3 0 0,-2 0 0 0,2-2 0 15,2 0 0-15,0 0 0 16,-1 0 0-16,1-2 0 0,2-1 0 0,3-3 0 16,-4 3 128-16,2-2-128 0,0-2 0 0,1 0 144 15,-1 0-144-15,0-4 0 0,4 3 0 0,-6-3 128 16,3-3-128-16,-1 4 0 0,0-2 0 0,0-2 128 0,-1 1 32 16,3 1 0-16,-4-3 0 0,2 2 0 0,2 1 96 0,0-2 32 15,0 4 0-15,4-2 0 0,-4-2 16 0,3 3 0 16,1-3 0-16,-1 0 0 0,4 2-304 0,-2 0 0 15,2-2 0-15,0 5 0 0,-5-1 0 0,3 3 0 16,-5-2 0-16,3 4 0 0,-3-2 0 0,0-2 0 16,2 4 0-16,-2-2 0 0,2 0 0 0,-6 4 0 15,4-1 0-15,0-1 0 0,-3 0 0 0,1 1 0 16,0 2 0-16,2 1 0 0,-3-1 0 0,1 0 128 16,0 2-128-16,0-1 0 0,-1 1 0 0,-1-2 0 15,1 2 0-15,-2-4 0 0,-1 4 0 0,-1 0 0 0,0 0 0 16,-1 0 0-16,1 0 0 0,-4 4 0 0,2-2-160 15,-3 1 160-15,3 2 0 0,-6-1 0 16,1 4 0-16,1-2 0 0,-4 2 0 0,3 1 0 16,-5-2 0-16,5 5 0 0,-5-1 144 0,1-1-144 0,2 1 160 0,-1-3-160 0,1 4 160 0,-1-1-160 31,-2 3 160-31,-1 2-160 0,3-4 0 0,-4 0 128 16,2 2-128-16,-2 0 0 0,2-4 160 0,-2 6-16 0,2-4 0 15,-1-1 0-15,1 2-144 0,2 0 192 0,-3-5-192 0,3 3 192 16,1-4-192-16,4-4 0 0,-2 6 0 0,0-4 0 15,4-1 0-15,1-1 0 0,-2 4 0 0,1-3 0 16,3-1 0-16,-2 1 128 0,0 3-128 0,2-2 0 16,0-2 0-16,2 6 0 0,0-2 0 0,0-2 0 15,5 4 0-15,-6-2 0 0,3-2 0 0,1 4 0 16,4-4 0-16,-6-2 0 0,6 4 0 0,-2-1 0 16,2-3 208-16,-1 1-32 0,3 1-16 0,-2-2 0 0,1 3 368 15,-1-3 80-15,1 1 16 0,2 3 0 16,2-1-288-16,-1-6-48 0,4 2-16 0,0-2 0 0,1-2-272 0,1 1 0 15,2-4 0-15,5-4 0 0,-2 2 0 0,3 0 0 16,0-2 0-16,0 6 0 0,-3-1-192 0,0 1-32 16,3-1-16-16,2 2-9040 15,-29 2-1824-15</inkml:trace>
  <inkml:trace contextRef="#ctx0" brushRef="#br0" timeOffset="22446.05">27834 8417 2751 0,'0'0'256'0,"-4"0"-256"0,4 0 0 0,-2 0 0 0,1 2 512 0,-1-2 48 16,0 3 16-16,-3-1 0 0,-2 2-576 0,-4 1 0 16,1 0 0-16,-2 4 0 0,-4-1 0 0,-1 5-192 15,1-3 192-15,-3 0-192 0,0 3 192 0,-2-3 0 16,2 4 192-16,1 0-192 0,-1 0 176 0,2-2-176 16,-1 6 160-16,-3-3-160 0,0 1 192 0,-1-4-64 15,1 2-128-15,-4-2 192 0,4-3-336 0,2 0-80 16,4-6-16-16,2-1 0 0,-1-2-80 0,4-2-32 15,3-1 0-15,2-1 0 0,3-3 592 0,2 2 112 16,2-4 32-16,5 1 0 0,3-8-384 0,9-2 0 0,2-2 0 16,5-3 0-16,4-1 0 0,1-6 0 0</inkml:trace>
  <inkml:trace contextRef="#ctx0" brushRef="#br0" timeOffset="23725.72">24573 3000 18431 0,'-57'-19'1632'0,"13"9"-1312"0,9 4-320 0,11 3 0 16,10 3-928-16,-2-5-256 0</inkml:trace>
  <inkml:trace contextRef="#ctx0" brushRef="#br0" timeOffset="70411.73">23381 15114 7935 0,'-2'-5'704'0,"2"-2"-560"0,-1 3-144 0,-1 4 0 0,0 0 368 0,-1-3 32 0,-1-2 16 15,-8-6 0-15,-2 4 272 0,-3-3 48 0,-1 3 16 0,-1 3 0 16,3-1 288-16,-4 5 64 0,4 0 16 0,-3 0 0 16,1 4-480-16,-1-4-112 15,0 1-16-15,0-1 0 0,1 0-384 0,-1 2-128 0,2 2 0 0,-1-1 0 16,6-1 368-16,-2 5-48 0,4 0 0 0,-1-2 16 15,1 4-336-15,-1-1 0 0,1 3 0 0,-2-1 0 16,-1 2-224-16,1 1-16 0,0-3 0 0,3 6 0 16,-3-2 0-16,2 0 0 0,-1 1 0 0,3 3 0 15,-3 1 48-15,1 2 16 16,1 5 0-16,-2 0 0 0,3 2 176 0,-1 2 0 0,-1 1 0 16,1 4-128-16,-2 1 336 0,3 3 80 0,-1-1 16 0,6-1 0 0,-4-4-144 15,3 0-32-15,2 0 0 16,2-5 48-16,6 1-176 0,1-6 0 0,-1 0 0 0,5-4 0 0,-1-2-160 0,3-3 160 15,-1-2 0-15,2-3-144 0,1-4 144 0,1 0 0 16,2-3 0-16,-1-2 0 16,-17 0 0-16,0 0 0 0,0 0 160 0,73-28-160 0,-59 20 400 0,2-6-16 15,1-4 0-15,-1-1 0 0,0 0-240 0,1-4-144 16,-3-3 160-16,2 0-160 0,-1 0 0 0,1-2-128 16,-2 4-16-16,0-2 0 15,0-1-240-15,0 3-32 0,1-6-16 0,-2 4 0 0,1-5 432 0,-1 3 0 0,3-3 0 16,-2 3 0-16,4-4 0 0,-1-1 0 0,0 4 0 15,1-1 0-15,-3 8 0 0,1 2 128 0,2 5-128 0,-10 2 0 16,3 8 0-16,-4 4 0 0,-2 2 0 0,-3 4 0 16,1 4 0-16,-6 2 0 0,3 6 0 0,-2 6 0 15,0 3 0-15,-1 2 128 16,1 5 0-16,-1 2 0 16,1-1 272-16,0 1 64 0,-3 4 16 0,1-1 0 15,-1 2-80-15,-4 2-16 0,1 5 0 0,-5 2 0 0,1 5 176 0,-3 3 16 0,-1-1 16 0,0 1 0 16,2 3-304-16,0-7-64 0,2-5-16 0,3-10 0 15,2-10-400-15,6-2-64 0</inkml:trace>
  <inkml:trace contextRef="#ctx0" brushRef="#br0" timeOffset="70849.94">24385 15149 9215 0,'0'2'400'0,"0"-4"96"0,2 2-496 0,-1-2 0 0,3-1 0 0,-2-1 0 15,1 1 0-15,4-1 0 0,-2-6 0 0,8 1 0 16,-8-5-320-16,2 4-96 0,-6-1-32 0,-1 1 0 16,-3 1-256-16,-4 6-48 15,-2-3-16-15,-3 1 0 0,-4 3 1472 0,1 1 304 0,-4 2 48 0,-1 1 16 16,-1 3 928-16,1 2 192 16,0-1 48-16,1 4 0 0,0 0-416 0,-5 4-80 0,3 4-16 0,0-1 0 15,0 4-720-15,2-2-160 0,0 6-16 0,-1 6-16 16,0 2-368-16,0 2-64 15,-1 2 0-15,1-1-16 0,2 2-368 0,1 1 0 0,1 1 0 0,4 2 0 16,3-6-128-16,6 2 128 16,4 1-128-16,5-3 128 0,6-3 320 0,5-3 160 0,8 1 32 0,1-6 0 0,-26-25 144 15,64 49 48 1,-64-49 0-16,0 0 0 0,119 41-512 0,-119-41-192 16,108-1 176-16,-108 1-9440 15,136-35-1872-15</inkml:trace>
  <inkml:trace contextRef="#ctx0" brushRef="#br0" timeOffset="77231.92">26978 3178 9215 0,'9'0'816'0,"-8"0"-656"0,3 0-160 15,-4 2 0-15,0-1 0 0,0 1 0 0,2 3 0 0,-2 1-176 31,-2 2-1440-31,-3 6-304 0,-8 4-48 0,-2-4-16 0,-4 3 1664 0,-2-5 320 0,-2 2 0 0,0 0 128 16,-5 0-128-16,2-4 0 0,-3 8 0 0,-1-1 0 16,-1 2 1344-16,1 1 256 15,0 1 64-15,1 3 32 0,4 0-448 0,1 2-96 16,5-5 0-16,-2 0 0 0,4-2-912 0,-1-1-240 0,6-3 0 0,5-1 0 16,0-5-1248-16,2 0-352 0,3-2-80 0,0-7 0 15,4 2 1296-15,1-2 384 16,1 0-144-16,5-4 144 0,-2-1-128 0,1-4 128 0,5 2-160 0,1-5 160 0,3 2-128 0,4-4 128 15,3-2-160-15,2 0 160 16,2 2 0-16,2 2 256 0,1-4-16 0,-1 6 16 0,1 0-432 0,-5-3-80 16,-1 6 0-1,-1 0 0-15,-5 0 128 0,1 4 128 0,-7 1-192 0,-2 0 192 0,1 2-128 0,-5 2 128 16,-2 2-160-16,-3-1 160 0,2 6 160 0,-10-2 96 16,3-2 32-16,-4 7 0 0,-2-1 0 0,-1-1 0 15,-3 6 0-15,1 0 0 0,2-1 16 0,-4-1 0 16,0 4 0-16,0 1 16 15,-5 0 192-15,1 4 32 0,1-4 16 0,0 2 0 16,-1-2 64-16,1-2 16 0,-1 2 0 0,4-5 0 0,4 2-480 0,3-4-160 0,5-5 0 0,4 2 0 16,7-4-176-16,5-3-144 0,6 1-16 15,7-5-16 1,7 1-320-16,7-6-64 0,0-5-16 0,6-2 16 16,7-4 256-16,-1-1 48 0,1 0 16 0,2 3 0 0,1-1 416 0,-3 3 0 15</inkml:trace>
  <inkml:trace contextRef="#ctx0" brushRef="#br0" timeOffset="87872.98">25331 15792 4607 0,'-14'20'400'0,"4"-6"-400"15,-1-3 0-15,6-1 0 0,3-6 2944 0,4-4 512 16,-2 3 112-16,2 4 16 0,1 2-1440 0,3 1-288 0,4-1-48 0,0-5-16 15,3 1-1216-15,-1-3-240 0,-2-2-48 0,1 0-16 0,-4 3-272 0,-2 1 0 16,-2 3-176-16,-3 3 176 0,-5 4-304 0,-2 2 48 16,0 4 16-16,-7 3 0 0,0 1 240 0,0-1-144 15,1 5 144-15,-1-5-128 0,3-1 128 0,1-1-160 16,3 4 160-16,1-6-160 0,3-2-96 16,1-6 0-16,2 1-16 0,5-9-9776 15</inkml:trace>
  <inkml:trace contextRef="#ctx0" brushRef="#br0" timeOffset="88520.57">27154 14851 13823 0,'-11'4'1216'0,"4"3"-960"0,6-4-256 0,-3-1 0 15,3-2 1024-15,-3 3 144 0,-3 1 48 0,-7 6 0 16,-3 1-432-16,-4 3-80 0,2-2 0 0,-2-2-16 16,2 2-688-16,-1 1-256 0,-1-1 16 0,2 2 0 15,-2 0-352-15,-3-2-80 0,3 2-16 0,-3 0 0 0,1 1 304 0,-3-2 64 16,0 2 16-16,1 3 0 0,-4-1 496 0,3 2 80 15,-1-1 32-15,5 1 0 0,1-2 592 0,0 2 112 16,5 2 16-16,1 0 16 0,4 2-96 0,-3 3-32 16,4 2 0-16,-1-2 0 0,4 2-112 0,0-2-32 15,0 5 0-15,2 1 0 0,2-3-336 0,-1 4-80 16,4 2-16-16,0-3 0 0,2-3-144 0,3 1-48 16,4-2 0-16,7-2 0 0,4-4-16 0,-20-22 0 15,0 0 0-15,100 40 0 0,-100-40 32 0,90 4 0 16,-90-4 0-16,93-11 0 0,-93 11-320 0,83-19-64 0,-83 19-16 15,81-35-8464-15,-81 35-1712 0</inkml:trace>
  <inkml:trace contextRef="#ctx0" brushRef="#br0" timeOffset="89041.28">27722 15288 911 0,'-24'18'0'0,"10"-6"0"0,-2-5 0 0,11-4 0 0,1 1 5104 0,8-8 928 16,-3 3 192-16,-1-1 48 0,2 0-4800 0,3-3-960 16,2-6-192-16,2 1-48 15,2-2-2176-15,-1 0-432 0,2 3-96 0,-3 4 0 16,1-1-144-16,1 6-32 0,-1 4 0 0,1 3 0 0,-1-2 3376 0,1 7 656 15,-1-1 144-15,4 3 32 0,-2 0 1712 0,4-6 336 16,1 6 80-16,-17-14 16 0,0 0-1392 0,0 0-288 16,96 30-48-16,-96-30-16 0,0 0-1088 0,93-5-208 0,-93 5-64 0,0 0 0 15,92-28-480-15,-66 10-160 0,-2 1 0 16,-4-4 0 0,-1 0-368-16,-5-3-176 0,-4 1-32 0,1 0-16 15,-6 3-128-15,0-1-32 0,-1 0 0 0,-3-2 0 0,-1-3 480 0,-1 3 80 0,-3 1 32 0,-3-4 0 16,0 1 160-16,-2 6 0 0,-1 0 0 0,-2 1 0 15,-2 1 128-15,-2 7-128 0,1-3 160 0,-5 6-160 16,-1 2 256-16,-3 5-32 0,0 7-16 0,-6 2 0 16,-3 8-208-16,2 6 0 0,-6 7 128 0,2 1-128 15,2 7 0-15,2 4-160 0,1 3 32 0,2 8 0 16,2-1 288-16,2 4 64 0,-3 3 16 0,7 2 0 0,0-2 560 16,5 4 112-16,6-8 32 0,5-4 0 0,10-2 80 0,8-8 0 15,7-4 16-15,8-7 0 0,-29-30-304 0,91 45-64 16,-91-45-16-16,134 21 0 0,-134-21-480 0,173 0-176 15,-83-7 0-15,-90 7 144 32,167-16-528-32,-167 16-128 0</inkml:trace>
  <inkml:trace contextRef="#ctx0" brushRef="#br0" timeOffset="90102.29">27063 5535 3679 0,'-3'3'320'0,"-1"0"-320"16,4-1 0-16,0-2 0 0,4 0 576 0,-4 0 64 16,2-2 0-16,1 4 0 0,2-2-512 0,4 2-128 15,-2 0 0-15,-2-1 0 16,2 1-576-16,-5 0-128 0,0-2-16 0,-1 2-16 0,1-1 736 0,0 1 192 15,-4 3 0-15,2-1 16 0,0-2 1392 0,-2-1 288 0,-1 5 48 0,1-1 16 16,-1 0 240-16,-1 0 48 0,2 4 16 0,-3-2 0 16,2 0-752-16,-3 5-160 15,1 0-16-15,-2 2-16 0,-1 2-672 0,-5 3-144 16,1 2-32-16,-2 7 0 0,-1 3-320 0,-5 2-144 0,1 4 128 0,-2 6-128 16,4 1 0-16,-1-2 128 0,5 1-128 0,0-1 0 15,6-5 0-15</inkml:trace>
  <inkml:trace contextRef="#ctx0" brushRef="#br0" timeOffset="101242.13">23174 17206 18431 0,'-4'2'1632'0,"3"-1"-1312"0,1-1-320 0,0-1 0 0,0 1 512 0,0 0 16 31,0-2 16-31,-2 0 0 0,0-1-544 0,-1 1-272 0,-1-3 16 0,-6 3 16 16,3 2-592-16,-7 2-112 0,0 3-16 0,-2-2-16 31,-1 1 432-31,-2 1 96 0,-2 4 0 0,-2-4 16 0,-1 5 672 0,1-1 128 16,-3 0 16-16,0 0 16 0,0-4 64 0,1 5 16 0,-1-1 0 0,0 5 0 0,0-2-112 0,0 4-32 16,-4-1 0-16,0 8 0 15,2-2 144-15,-1 2 32 0,-1-1 0 0,4-3 0 0,5 4 32 0,2-2 16 16,2 2 0-16,4-2 0 0,3-2-32 15,3 2 0-15,3-2 0 0,-1 2 0 16,5-2-16-16,2 0-16 0,1-3 0 0,-1-1 0 16,5-2-272-16,0 2-48 0,4-4-16 0,1-4 0 15,-12-7-16-15,0 0 0 0,0 0 0 0,83 17 0 16,-83-17 176-16,0 0 48 0,91-12 0 0,-91 12 0 16,0 0-48-16,96-28 0 0,-96 28 0 0,0 0 0 15,99-47-320-15,-99 47 144 0,73-44-144 0,-73 44 0 0,75-55 0 0,-38 20 0 16,1 0 0-16,-1 2 0 0,-1-4 0 0,1-3 0 15,-2-3 0-15,0 3 0 0,-6 0 0 0,-1 0-144 16,-3 1 144-16,-3-1 0 0,-4 2 0 0,-3-2 0 16,1-2 144-16,-5 2-144 0,-1 2 416 0,-1-2-32 15,-2-2 0-15,-2-4 0 0,0 3-192 0,2 3-64 16,-5-4 0-16,0 1 0 0,-1 3-128 0,1 3 0 16,0 8 0-16,0 2 0 0,1 8-320 0,2 7 64 15,-3 5 16-15,-2 7 0 0,2 9 48 0,-2 3 16 16,0 12 0-16,-2 6 0 0,0 17 176 0,-3 9-160 0,-2 10 160 15,0 7-160-15,-5 0 160 0,0 0 0 0,1 2 0 0,-3 0 0 16,2 0 0-16,-2 3 0 0,-1 1 0 0,-1 1 0 16,-2 0 224-16,-1-2-32 0,-2 1 0 0,0-6 0 15,2-3 512-15,0-4 80 0,2 0 32 0,-1-3 0 16,8-4-240-16,-1-9-64 0,8-6 0 0,-1-9 0 16,10-11-512-16,-3-6-256 0,8-8 32 0,1-12-15376 15</inkml:trace>
  <inkml:trace contextRef="#ctx0" brushRef="#br0" timeOffset="101694.46">23730 17728 13823 0,'-4'4'1216'0,"4"-2"-960"0,0-2-256 0,2 0 0 16,0 0 1728-16,-1 1 320 0,3 1 48 0,1 5 16 0,2 0-1024 0,-2 3-192 16,2 1-32-16,-3 3-16 0,-2 3-848 15,-4 4-192-15,2 2-16 0,-9 6-16 0,0-1-96 0,-3 9 0 16,-3 1-16-16,-5 9 0 0,-4 4 656 0,0 4 128 15,-8 1 16-15,1 0 16 0,-1 0 80 0,1-6 16 16,7-6 0-16,-2-11 0 0,8-9-576 0,6-8-224 16</inkml:trace>
  <inkml:trace contextRef="#ctx0" brushRef="#br0" timeOffset="102349.29">24726 17183 19343 0,'-12'5'1728'0,"4"1"-1392"0,1-1-336 0,7-5 0 15,0-2 2400-15,-4 2 416 0,-3 2 64 0,-5 1 32 0,-2 1-1392 0,-3-4-288 16,3-2-48-16,-4 0-16 15,3-1-1536 1,1 1-304-16,-2-1-64 0,-2 3-16 16,5 3-848-16,-7 1-192 0,3 3-16 0,0 3-16 15,-3 2 1024-15,3 4 208 0,-2 3 32 0,-2 2 16 0,2 7 1024 0,-2 1 208 0,-2 6 32 0,0 4 16 16,3-1 448-16,-1 5 96 0,1 1 0 0,3-2 16 16,1 3-400-16,6-5-96 0,3-3-16 0,2-8 0 15,10 1-352-15,2-7-80 0,5-6-16 0,4-5 0 16,-16-12-208-16,0 0-128 0,0 0 160 0,85 11-160 15,-85-11 0-15,0 0-128 0,77-28-16 0,-77 28 0 0,59-37-48 16,-59 37 0-16,63-50 0 0,-63 50 0 16,64-58 16-16,-64 58 0 0,68-61 0 0,-36 28 0 0,1-2 176 0,-7 2 0 15,-2 2-144-15,-1-4 144 16,-4 0-512-16,-5 0-48 0,0-1 0 0,-2-1 0 16,-1 6-544-16,-3 0-112 0,-4-1-32 0,-1 10 0 15,-4-1 112-15,-1 5 32 0,-2 5 0 0,3 4 0 0,-5 7 704 0,3 2 144 16,-2 5 16-16,1 2 16 0,-1 7 1248 0,1-2 240 15,3 6 48-15,-3 1 16 0,4 0 240 0,0 2 48 16,-1 3 16-16,2-1 0 0,-1 8-720 0,-1 3-144 16,1 6-16-16,-2 1-16 0,-2 3-320 0,-3 3-64 15,0-3-16-15,2-1 0 0,-5 1-80 0,4-6 0 0,5-2-16 16,1-6 0-16,3 1-240 0,2-8 144 16,6 0-144-16,-1-8-10784 0,3-1-2240 0</inkml:trace>
  <inkml:trace contextRef="#ctx0" brushRef="#br0" timeOffset="102649.19">25518 17742 22111 0,'-9'4'976'0,"4"-4"208"0,3 0-944 0,2-2-240 16,2 0 0-16,-2-1 0 0,3 1 800 0,-1-1 112 16,5-1 32-16,-4-3 0 0,1 2-672 0,-2 5-128 15,-4 9-16-15,-5-1-128 0,-2 10 0 0,-5 4-352 16,-5 8 48-16,-4 5 16 0,-6 3 1168 0,-3 6 224 16,-4 6 48-16,-1-1 16 0,1 3 368 0,-3 4 80 0,1 1 16 0,-2-1 0 15,5 2-736-15,-2-3-160 0,3 3-32 16,2-11 0-16,6-4-704 0,10-11-160 15,9-10-32-15,11-15-16272 0</inkml:trace>
  <inkml:trace contextRef="#ctx0" brushRef="#br0" timeOffset="103412.05">27130 17225 18431 0,'-28'19'1632'0,"8"-8"-1312"0,5-3-320 0,4-4 0 16,8-2 2384-16,1 1 416 0,-1-3 80 0,-3 2 0 16,-2 1-704-16,-3-1-128 15,3-2-48-15,-1-2 0 16,2-1-2000-16,2-2-256 0,-1-1-128 0,3 3-32 15,-4-2-1152-15,0-2-224 0,2 3-64 0,-7 4 0 0,1-2 992 0,1 2 192 0,-4 0 32 16,0 2 16-16,2-2 992 0,-6 4 192 0,4 4 32 16,-2-1 16-16,1 9-32 0,-3-2-16 0,3 7 0 0,-4 0 0 15,1 1-304-15,-1 6-48 16,1 0-16-16,3 2 0 0,3-1-48 0,1 3-16 0,2 1 0 0,6-4 0 16,3 3-128-16,3-6 192 15,4 2-192-15,0-6 192 0,6-2-192 0,-1-3 128 0,2-3-128 0,1-4 128 0,3 3-128 0,-18-13 0 16,0 0 0-16,0 0 0 15,0 0-512 1,99 0 32-16,-99 0 0 0,0 0 0 16,0 0-272-16,75-51-48 0,-56 32-16 0,0-2 0 15,1-7 320-15,2-1 64 0,4-6 16 0,-1-4 0 0,3-1 896 0,1-5 176 0,3-2 48 0,-1-9 0 16,2 1-336-16,2-5-64 0,0-2-16 0,0-5 0 16,1 5-880-1,-6-6-176-15,1 2-48 0,-3-2 0 0,-3 3-512 0,-6-1-96 0,-7 2-32 0,-2 6 0 16,-4 6 992-16,-6 10 192 0,0 11 32 0,-6 5 16 15,-2 10 1136-15,-3 4 240 0,-3 10 32 0,-1 2 16 16,-1 3 592-16,2 8 128 0,-5-1 32 0,1 8 0 0,-1 3-480 0,2 5-112 0,-1 0-16 16,3 7 0-1,-1 2-624-15,0 1-128 0,4 4-16 0,-4 1-16 0,2-3-240 0,4 2-32 16,-4 0-16-16,2 5 0 0,1 1-144 0,1-3-128 16,1 4 144-16,-3-2-144 0,2 9 0 0,-1 0 0 0,-1 2 0 0,0 2 0 15,-2-1 0-15,0 1 0 16,0-3 0-16,3 1 0 0,3-4 0 0,3-6 0 15,1-1 0-15,8-7 0 16,1-6-576-16,5-1-48 0,4-8-16 0,-2-6-16096 0</inkml:trace>
  <inkml:trace contextRef="#ctx0" brushRef="#br0" timeOffset="103853.73">28365 17159 18431 0,'-3'0'1632'0,"1"-4"-1312"0,4 1-320 0,-2 1 0 0,3-3 1520 0,-1-4 224 16,-1 0 48-16,1-6 16 15,2-8-1056-15,1-5-224 0,-5 4-32 0,-5 0-16 16,1 1-1088-16,-4 4-224 0,-5 3-32 0,-4 4-16 16,-1 5 288-16,-4 3 48 0,-3 6 16 0,-1 2 0 0,-2 3 1104 0,-3 7 208 15,3-1 48-15,-7 5 16 0,2 5 560 0,0 1 128 16,2 9 0-16,-2 2 16 0,3 3-368 0,4 4-80 15,1 2-16-15,6 3 0 0,2 0-320 0,-1 3-64 16,6-1 0-16,5 0-16 0,2 3 32 0,9-7 16 16,-1 0 0-16,13-8 0 0,1-7-224 0,-17-30-32 15,58 40-16-15,-58-40 0 0,0 0-336 0,115 24-128 16,-115-24 0-16,102-5 0 0,-102 5-704 16,100-16-256-16,-100 16-32 0,85-22-10576 15,-85 22-2112-15</inkml:trace>
  <inkml:trace contextRef="#ctx0" brushRef="#br0" timeOffset="104405.58">29175 17659 30399 0,'-8'12'2704'0,"1"-2"-2160"16,1 3-544-16,5-6 0 16,1 1 1392-16,-7 3 160 0,-4 15 48 0,-6 14 0 0,-4 12-640 0,-9 9-128 0,4 0-32 0,-5 0 0 46,3-4-992-46,-5-4-192 0,3-4-32 0,1-9-16 0,-1-6-1536 0,4-9-304 0</inkml:trace>
  <inkml:trace contextRef="#ctx0" brushRef="#br0" timeOffset="108974.7">29918 16966 18431 0,'8'0'1632'0,"-1"0"-1312"0,4-2-320 0,-8 0 0 16,3 2 480-16,0 0 32 0,8-2 0 0,-14 2 0 15,0 0-512-15,0 0 0 0,112-21-208 0,-112 21 64 16,0 0-736-16,0 0-144 0,94-14-16 0,-78 14-16 0,-2 2 688 0,-2 3 144 16,2-1 32-16,-2 1 0 0,-2-1 1008 0,1-1 208 15,1 4 32-15,-1-3 16 0,1-1 400 0,-2-3 64 16,2 2 32-16,-1-2 0 0,1-2-768 0,0 2-160 16,-5-5-16-16,0 0-16 0,4-4-464 0,-1-2-144 15,-1-1 0-15,3-2 0 0,-5-1 0 0,3 1-176 16,-3-5 0-16,2-1 0 15,0-2-336-15,-2-1-64 0,0 2 0 0,-4-1-16 0,-1 1 144 0,-2-4 48 16,-3 4 0-16,-3 0 0 0,-1 2 160 0,0 2 48 16,-5 1 0-16,0 4 0 0,0 0 192 0,-4 1 256 15,2 3-48-15,-2 4-16 0,3 2-64 0,-5 2 0 16,-1 4-128-16,0 1 192 0,0 7-192 0,1 1 128 0,-3 0-128 16,-1 5 0-16,1 1 240 0,0 5-48 0,2-1-16 15,-1 1 0-15,1 1 528 0,2 3 128 0,5-2 0 0,-6 7 16 16,4-2 48-16,-1 1 0 0,1 4 0 0,1-1 0 15,1 3-256-15,-2 1-64 0,2 1 0 0,-2 2 0 16,4-2-176-16,-1-2-32 0,8-2-16 0,-4-4 0 16,5 1-352-16,4-3 0 15,5-4 0-15,0-5 0 0,7-6-160 0,-14-15-48 0,0 0-16 0,0 0 0 16,103 30-944-16,-103-30-192 0,0 0-48 0,125-14-11792 16</inkml:trace>
  <inkml:trace contextRef="#ctx0" brushRef="#br0" timeOffset="109352.55">31570 16570 30399 0,'-20'7'1344'0,"10"-5"288"0,3-2-1312 0,5-4-320 16,2-1 0-16,0 2 0 0,2-3 656 0,-2-8 64 0,0-3 16 0,-2-6 0 31,-1-3-2000-31,-9 0-400 0,-1 5-64 0,-6 6-32 16,2 6-1472-16,-8 5-288 0,-1 4-64 0,-3 7-16 16,-1 7 2192-16,-1 4 448 0,1 4 96 0,0 3 16 0,4 4 2400 0,0-3 496 0,0 8 80 0,3-5 32 15,4 4 784-15,3 2 176 0,1-2 16 0,1 0 16 16,3-1-1216-16,3 2-240 0,2 1-48 0,0-2-16 15,4 1-832-15,2-1-160 0,3 1-48 0,2 0 0 16,2-1-352-16,4-2-80 0,1 2-16 16,4-7 0-16,3 2-144 0,2-4 0 0,-21-24 0 0,0 0 0 15,89 47-512-15,-89-47-96 16,0 0-16-16,129 6 0 0,-129-6-528 0,118-23-96 16,-118 23-32-16,138-49-8640 0,-138 49-1728 0</inkml:trace>
  <inkml:trace contextRef="#ctx0" brushRef="#br0" timeOffset="110158.09">29674 13966 6447 0,'-6'0'576'0,"3"0"-576"0,-1-1 0 0,4 1 0 15,0-2 832-15,4 2 64 16,-2-2 16-16,-2 0 0 0,3 1-688 0,-1-5-224 0,0 5 128 0,-1 1-128 15,-1 1 0-15,0 5-144 16,0-3 16-16,0 4 0 0,-1 3 1104 0,-1-1 240 0,-2 7 32 0,1-2 16 0,-1 3 400 0,-4 2 96 16,-1 4 16-16,-1 1 0 0,-1 1-640 0,-3 4-128 31,0-3-32-31,0 6 0 0,0-4-848 0,-3 1-128 0,3 4 0 0,-3-5-160 16,-1 5-256-16,-1 0-48 15,0 2-16-15,0-3 0 0,1 1 240 16,1 0 48-16,5 0 16 0,-4-5 0 0,5 3 368 0,3-5 80 0,1 2 16 0,3-5 0 0,1-1-96 0,1-4-32 15,0-1 0-15,1-1 0 16,1-4-160-16,0 2-192 0,0-3 32 0,0-3 16 0,0-3-112 0,1 2-32 16,3-3 0-16,-1-2 0 0,1-2 288 0,1 0 0 15,0 0 128-15,4-2-128 0,0-2 480 0,1-3 0 0,2 4 0 16,2-2 0-16,4 0 192 16,-1-2 32-16,4 1 16 0,-21 6 0 0,0 0-16 0,75-22 0 0,-47 11 0 0,0 4 0 15,-28 7-704-15,0 0 0 0,73-24 0 0,-52 15 0 31,0 6-1456-31,0-1-176 0,-21 4-32 0,0 0-5680 16,0 0-1120-16</inkml:trace>
  <inkml:trace contextRef="#ctx0" brushRef="#br0" timeOffset="110825.23">29505 14278 22111 0,'-4'0'1968'0,"4"0"-1584"16,5-3-384-16,2 1 0 0,0 2 1536 0,4-2 240 15,-1 0 32-15,13-1 16 0,-23 3-1504 0,0 0-320 0,99-16 0 0,-99 16 0 31,0 0-2160-31,108-5-336 0,-108 5-64 0,0 0 0 16,115 5 1168-16,-115-5 240 0,87 5 64 0,-87-5 0 0,107 11 2304 0,-107-11 448 0,120 3 112 0,-120-3 16 16,122-3 560-16,-122 3 112 0,120-16 32 0,-120 16 0 15,124-17-1088-15,-124 17-192 0,132-19-64 0,-132 19 0 16,143-27-688-16,-143 27-144 0,140-31-16 0,-140 31-16 16,118-38-464-16,-118 38-80 0,112-39-32 0,-112 39 0 15,115-40-608 1,-115 40-128-16,127-40-32 0,-127 40 0 0,118-36 608 0,-118 36 112 0,103-37 16 0,-103 37 16 31,80-29-112-31,-80 29-32 0,70-23 0 0,-70 23 0 0,0 0 256 0,91-23 32 0,-91 23 16 0,0 0 0 16,78-19 400-16,-78 19 96 0,0 0 16 0,0 0 0 0,82-24-176 0,-70 17-48 15,0 5 0-15,-3-1 0 16,-2 3-144-16,-2 0 0 0,-1 1 0 0,-2 1 0 0,-4 2 0 0,0 2-144 16,-1 1 144-16,-3-1 0 0,-1 4-384 0,0-1 48 15,0 3 0-15,-3-2 0 0,3 1 176 0,-5 1 160 0,3-1-208 16,-1 1 80-16,3-4 384 0,-6 5 96 15,6-1 16-15,-5-2 0 0,5 6 272 0,-5-4 48 0,5 4 16 0,-5-2 0 16,5 5-288-16,-5 0-48 0,5 4-16 0,-7-1 0 16,2 5-352-16,-2 0 0 0,0 1 0 0,0 2 0 15,-2-1-304-15,2 6-16 0,0 2-16 0,-1 1 0 16,-1 1 336-16,0 1 0 16,2 5 0-16,0-2 0 0,-3 6 592 0,1 0 96 0,1 1 16 0,-1-1 0 15,0 2-224-15,0-2-32 16,-1-4-16-16,3-2 0 0,-2-1-208 0,3-4-32 15,0-4-16-15,-1-1 0 0,0-4-176 0,4-3 0 16,-6-3 0-16,2 0 0 16,6-8-384-16,-8 1-144 0,5-2-48 0,1-5 0 15,0 1-896-15,1-5-176 0,-2 4-32 0,3-2-16 16,-3 3-928-16,3-1-192 0</inkml:trace>
  <inkml:trace contextRef="#ctx0" brushRef="#br0" timeOffset="111265.97">31233 14945 39615 0,'-36'37'1760'0,"15"-15"352"0,5-3-1680 0,9-5-432 0,5-8 0 0,2 1 0 15,2-2 464-15,-2 4 16 0,2 8 0 0,0 2 0 16,-1 2-1280-16,3-2-256 0,-1-1-48 0,1-1-16 16,-4-1-3248-16,0-2-656 0,0 1-128 0,0-3-32 15,2 4 3152-15,-2 3 624 0,3 0 128 0,1 1 32 0,3-1 3680 0,3 0 720 32,2 0 160-32,-1-1 16 0,-1-3-720 0,1-6-160 0,-1 5-16 0,-1-5-16 0,-1-1-1552 0,1-3-304 15,0 4-64-15,0-4-16 0,1 4-480 0,-1-5 0 16,-1-3 0-16,3-2 0 15,-2-1-352-15,3-3-112 0,-12 5-32 0,0 0 0 0,0 0 320 0,82-33 176 16,-82 33-192-16,71-42 192 0,-71 42 0 16,93-61 0-16,-43 19 0 0,1-7 0 0,3 0 0 0,-4-3 0 31,6-2 0-31,-2 0 0 0,-2 9-128 0,4-4-128 0,1 6-32 0,3 3 0 31,2 1-1936-31,-1 6-384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48:07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5764 11946 13823 0,'0'0'1216'0,"1"0"-960"0,-1 0-256 0,0 0 0 0,2 2 816 0,0-1 112 16,1 1 32-16,3 2 0 0,1 3-496 16,0 3-80-16,-2 4-32 0,-3 3 0 15,1 2-352-15,-3 4-160 0,-3-2 16 0,-3 7 0 16,1 1-240-16,-4 3-32 0,1-4-16 0,1 7 0 0,-4-2 432 0,4 0-128 16,-3 3 128-16,3-3 0 0,0 4 0 0,2 1 128 15,-1 4 0-15,3 2 0 0,-2 1 208 0,1 5 48 16,-1 1 16-16,1 1 0 0,-1 9-208 0,0 0-64 15,0 2 0-15,1 8 0 0,-3 4-128 0,-1 4 0 16,2 8 0-16,-4-6 0 0,3 8 0 0,-3-7 192 16,3 3-192-16,-2-4 192 0,5 0 48 0,-1 3 16 15,2-4 0-15,-4-3 0 0,3-6-128 0,1-8 0 16,-1-6-128-16,2-3 192 0,-1-7 16 0,0-3 0 16,1-2 0-16,0 0 0 0,0 5 304 0,1-6 48 15,1-1 16-15,-2 8 0 0,2-1 192 0,-2 1 32 0,2-2 16 16,-2-1 0-16,-1 0-208 0,1-5-32 0,0 2-16 0,2-5 0 15,0-1-368-15,2-1-64 0,-2 0 0 0,2-2-128 16,3-2 0-16,-5 2 0 0,4-1-160 0,1-4 160 31,0-1-768-31,0-2-16 0,0-4-16 0,2 1 0 16,2 1 176-16,-2-2 48 0,2-2 0 0,1-1 0 0,-1-5 400 0,0 3 176 0,1 2-128 0,-3-1 128 16,4 0-400-16,-6 1 0 0,4 3 0 0,-3 0 0 15,0 1 64-15,-1 3 16 0,2-1 0 0,-4-1 0 16,3 1 320-16,-1 0 0 0,2-4 0 0,0-1 0 15,3 0 672-15,-1-3 48 0,3-3 16 0,4 3 0 0,0-2-96 16,1-7-32-16,-17-7 0 0,0 0 0 0,0 0-304 16,84 28-64-16,-84-28-16 0,0 0 0 15,0 0-224-15,115 7 0 0,-115-7 0 0,0 0 0 0,104-2-160 0,-104 2-32 16,0 0 0-16,106-2 0 0,-106 2-96 0,0 0-32 16,107-1 0-16,-107 1 0 0,0 0 96 0,104-4 16 15,-104 4 0-15,0 0 0 0,112-10 208 0,-112 10 0 16,92-14 0-16,-92 14 0 0,105-21 0 0,-105 21 0 15,123-31 0-15,-123 31 0 0,124-39 0 0,-124 39 0 16,115-42 128-16,-115 42-128 0,124-40 0 0,-124 40-176 16,129-31 32-16,-129 31 0 0,139-17-48 0,-139 17-16 15,136-7 0-15,-136 7 0 0,120 3 208 0,-120-3 0 0,115 12 0 16,-115-12 0-16,124 19 0 0,-124-19 0 0,141 20 0 0,-141-20 0 16,155 8 0-16,-155-8 0 0,145-7 0 0,-145 7 0 15,145-19 0-15,-145 19 0 0,151-21 0 0,-151 21 0 16,169-21 0-16,-82 7 0 0,-87 14 0 0,161-24 0 15,-161 24 496-15,151-23-16 0,-151 23 0 16,161-19 0-16,-74 12-144 0,0 2-16 16,2-4-16-16,-89 9 0 0,153-14-304 0,-153 14 0 0,147-13 0 0,-147 13 0 15,151-6 0-15,-151 6-144 0,159 2 16 0,-159-2 0 0,146 4 128 16,-146-4-160-16,133 0 160 0,-133 0-160 0,127 3 160 0,-127-3 144 16,137 10-16-16,-137-10-128 15,150 9 800-15,-150-9 48 0,134 11 16 0,-134-11 0 0,126 5-176 0,-126-5-48 16,118 9 0-16,-118-9 0 15,128 8-368-15,-128-8-80 0,132 4 0 0,-132-4-16 0,122 1-176 0,-122-1 0 16,108 0 0-16,-108 0 0 0,94 6 0 0,-94-6 0 16,89 12 0-16,-89-12 0 0,84 26 0 0,-84-26 0 15,87 37 0-15,-87-37 0 0,85 38 0 0,-85-38 0 16,77 40 0-16,-77-40 0 0,64 38 0 0,-64-38 0 16,47 37 0-16,-27-18 0 0,1 0 0 0,-4-1 0 15,0-1 0-15,-1-7 0 0,1 4 0 0,-1-5 0 16,-16-9 144-16,0 0-144 0,0 0 192 0,0 0-48 0,0 0 0 0,0 0 0 15,93 4 704-15,-87-15 144 0,3-6 32 0,0-2 0 16,-2-4-896-16,0-7-128 0,2 1-128 0,1-10 128 16,-1-8 0-16,3-5 0 15,4-7 0-15,-4-7 0 16,3-6-832-16,1-3-144 0,2-1-48 0,-1-6 0 0,2-3 688 0,0-3 128 16,1 7 16-16,-3-3 16 0,0 0-96 0,-3 3-32 0,0-3 0 0,0 6 0 15,0 3 304-15,-3 2 0 0,-1 6 0 0,6-4 0 16,-2-6 240-16,0-5 48 0,1-3 16 0,-1 3 0 0,0-1-160 15,-2 3-16-15,1 5-128 0,-5 0 192 16,3-2-640 0,-6 2-128-16,-2 2-16 0,-1 5-16 0,-2 2-544 0,-2 5-96 0,-1 7-32 0,-2 0 0 0,3 7 832 15,-5 0 176-15,4 5 16 0,-1-5 16 0,1 4 992 16,3-3 192-16,-2 1 32 0,-2 1 16 0,1-1-32 0,-4 0 0 16,3 0 0-16,-1 1 0 0,-2 9-416 0,0-1-96 15,-3-1 0-15,1 6-16 0,-5 3-272 0,0 2-160 16,-1 3 192-16,-3 2-192 0,4 5 0 0,-5-1 0 15,-4 3 0-15,2 4 0 16,-3-3 128-16,-2 8-128 0,0 2 0 0,-2 1 0 0,0 4 192 0,0 1-64 0,-2 2 0 16,1 4-128-16,4-2 176 0,-4 0-176 15,-3 4 160-15,1-4-160 0,-2 1 144 0,0-4-144 0,-2-1 128 0,2-3-128 32,0 0 0-32,-7 0 0 0,0-2 0 0,-4-3 0 0,1-2 0 0,-8 2 0 0,-3-9 0 0,-2 4 0 15,0-3 0-15,-3 0 0 0,0 2 0 16,-4-3 0-16,2 5 0 0,-5-1 0 15,-5-4 0-15,-8 4 0 0,-6-3 0 0,-1 3 0 16,6 1-144-16,-7 6 144 0,2 1 0 0,-6 2 0 16,-3 0 0-16,-5-2 0 0,-8 1 128 0,6-5 0 0,2 5-128 0,0 1 192 0,1 5 64 15,-8-5 0-15,-8-4 0 0,3 4 0 16,5 0 128-16,-2 4 16 0,-2 1 16 0,-5 0 0 16,-9-3-32-16,4 2 0 0,3 1 0 0,0 0 0 0,1 0-64 0,-5-1-32 15,-6-1 0-15,3 1 0 0,2 1-288 0,4 0 0 31,-2 9 0-31,-4-4 0 0,-1-1 0 0,1 3-176 16,2-1 0-16,0 4 0 0,-2 1-208 0,-5-2-64 0,0-2 0 0,4 2 0 0,10-2 80 0,-7-1 16 16,-2 3 0-16,-1 0 0 0,8 7 80 0,2 0 16 15,2 3 0-15,-1 7 0 16,-1 6 256-16,-3 3 0 0,4 0-128 16,1 9-10112-16,2 3-2000 0</inkml:trace>
  <inkml:trace contextRef="#ctx0" brushRef="#br0" timeOffset="13621.19">26328 12599 4607 0,'0'3'400'0,"0"-1"-400"0,2 0 0 0,-2-2 0 0,0 2 528 0,1-2 32 0,-1 3 0 0,2-1 0 31,-2 7 288-31,2-4 64 0,0 0 16 0,-1-1 0 0,1 1 256 0,3-3 48 0,-1-1 16 0,3 3 0 16,2-2-288-16,-4 1-64 0,3 4-16 0,3-2 0 15,-4 0-448-15,0 6-96 0,2-4-16 0,-2 7 0 16,-6-4-144-16,1 6-48 0,0 5 0 0,-4 7 0 16,0 1-128-16,-8 11 0 0,-2 6 0 0,-2 2 0 15,-4 6 0-15,-1 6-224 0,0-1 48 16,0 0 16-16,1-2 160 0,6-4-128 0,3-11 128 0,9-9-5568 16,6-9-1024-16</inkml:trace>
  <inkml:trace contextRef="#ctx0" brushRef="#br0" timeOffset="16639.02">29153 10688 16575 0,'-26'4'1472'0,"13"-1"-1168"0,3 2-304 0,5-5 0 16,3 2 464-16,4-2 48 0,-1 0 0 0,3 0 0 15,-1 0 144-15,6-2 48 0,-2 2 0 0,5-3 0 16,-5 3-704-16,0-2-224 16,0 4 0-16,-2-2 0 15,1 3-608-15,-1-1-128 0,-5 2-32 0,2-3 0 0,-1 1 592 0,1-4 112 0,0 2 32 0,0-3 0 16,1-1 1088-16,4-1 208 0,-2 0 48 0,2 0 16 16,4-6-48-16,-3 6-16 0,5-5 0 0,0 4 0 0,-2 1-416 0,1 2-96 15,2-1-16-15,-3 4 0 0,1 4-320 0,2 1-192 31,-6 0 192-31,3 6-192 0,-4-1 0 0,0 6 0 0,0 1 0 0,0 2-192 0,1 1-80 0,-2-1-16 16,1 3 0-16,1 3 0 0,-1-1 288 0,-1-1 0 16,4 5-128-16,-3-2 128 0,2-2 0 0,-1 4 0 15,-2-2 0-15,-3-3 0 0,-3 6 0 0,-3-4 0 16,-4 3 0-16,-2-2 0 0,-5-2 0 0,-3 6 0 16,-4-2 0-16,-5 1 0 0,-1-3 0 15,1 2 0-15,-2-5 0 0,0-2 0 0,1 1 0 0,-3-4 0 0,0-1 0 16,4-1 0-16,-2-4 0 0,6-3 0 0,4 0 0 0,3-4 0 15,4-2 0-15,-1-3 0 0,5 2 0 0,2-4 0 16,3-3 0-16,7-5 0 0,0-1 0 0,6-10 0 16,5-7 0-16,4-3 0 0,7-4 0 0,2-3 0 15,4-2 192-15,4 0-64 0,5 0-128 0,3 1 192 16,2 10-192-16,-47 29 128 0,98-46-128 0,-98 46 0 16,89-26 0-16,-89 26-192 0,0 0 16 0,109-3-7072 15,-109 3-1424-15</inkml:trace>
  <inkml:trace contextRef="#ctx0" brushRef="#br0" timeOffset="19973.37">21834 3044 11055 0,'-5'-2'976'0,"3"-1"-784"15,2 3-192-15,2 0 0 0,1 0 448 0,-1 0 32 0,0-2 16 0,3-3 0 0,-2 3-288 0,2 0-48 16,4 2-16-16,-4 0 0 16,1 0-144-16,-1 4 0 0,0 1 0 0,-1 0 0 15,1 0-160-15,-3 1 160 16,-1 4 0-16,1 0-144 0,2 3 144 0,-4 4 256 0,0 2-64 0,0 4-16 15,1 5 272-15,-1-4 48 0,4 9 16 0,-2-3 0 16,3 3-192-16,2 3-16 0,-2 5-16 0,4 6 0 16,-1 1-288-16,3 8 0 0,1 7 128 0,0 1-128 15,2 2-192-15,2-1-80 0</inkml:trace>
  <inkml:trace contextRef="#ctx0" brushRef="#br0" timeOffset="23149.03">30782 6271 10127 0,'-24'0'896'0,"6"0"-704"16,4 4-192-16,7-3 0 0,5 1 256 0,1 2 0 0,-3-1 16 0,1 2 0 16,-4 8 464-16,-4 2 96 0,1 6 0 0,-2 0 16 31,0 2-1360-31,-1-4-288 0,1 2-48 0,-2-2-16 15,2-2-816-15,-4-1-176 0,2 1-16 0,-1 3-16 16,1-1 1120-16,-4 0 208 0,3 0 48 0,1 0 16 0,0 0 1904 0,3 1 384 0,3 0 80 16,2 3 16-16,3-4 48 0,5 4 16 15,3 0 0-15,4-1 0 0,1 1-1024 0,4-4-208 16,0 0-32-16,3-3-16 0,1 1-512 0,1-3-160 0,0 0 0 0,4-5 0 16,-1 0 0-16,3-6 0 0,-1-1 0 0,2-6-192 0,-1-1 16 0,1 0 16 15,-2-6 0-15,-1-1 0 16,0-2 160-16,1-3 0 0,-5-1 0 0,0 1 0 15,-1-2 256-15,-1 0 48 0,-6-2 0 0,-1 0 0 0,-1 2 128 16,-1 0 16-16,-6-2 16 0,0 0 0 16,-4-2-160-16,-5-5-48 0,-3 2 0 0,-8-5 0 15,-4-2-80-15,-11 1-32 0,-7 1 0 0,-6 3 0 0,-4 5-144 0,-4 10 0 16,0 2 0-16,-7 11 0 16,-9 5-192-16,0 13-64 0,2 10 0 0,-1 8-16 0,-1 11-80 0,4 9-16 15,6 1 0-15,12 8 0 0,11-1 192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51:0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28379 9556 2751 0,'0'-5'256'0,"0"0"-256"15,2 3 0-15,-1 0 0 0,3 1 192 0,-1-3 0 0,3-5 0 0,2-1 0 16,3-4-192-1,-1-3 0-15,-3 3 0 0,-2 5 0 0,-3-2 0 0,-4 6 0 0,-3-2 0 0,0 2 0 16,-2 2 0-16,-2-1 0 0,1 1 0 0,-1 1 0 31,4 0 0-31,3 0 176 0,2-3-176 0,0 2 208 0,2 1 672 0,-2-2 128 0,3 1 16 0,-1-2 16 16,3 1-144-16,-3 2-48 16,0 1 0-16,-1-1 0 15,3 2-368-15,-2-2-80 0,-1 4-16 0,1 0 0 0,0-1-384 0,-2 1 128 0,3 2-128 0,-1-1 0 16,-2-1 128-16,2 0-128 0,0-1 0 0,1-1 128 15,-1 0-128-15,-1 0 0 0,1 0-192 0,-2 0 192 16,0 0 0-16,-2 0 0 16,1 0 0-16,-1 0 0 0,-1 0 400 0,-1 0 112 15,2 0 0-15,-5 2 16 0,2 0 432 0,2 0 96 16,1-2 16-16,-5 3 0 0,3 4-432 0,-1-3-96 16,2 1-16-16,-4-2 0 0,1 8-400 0,0-4-128 15,-1 7 0-15,-2-4 0 0,0 1 0 0,-1 1 0 16,-3-2-128-16,0 2 128 0,0 1 0 0,-1-3 0 15,0 0-128-15,2-3 128 0,-2 6 0 0,2-6 0 16,2 5 0-16,-4-5 160 0,2 3 384 0,-1-3 80 16,3 0 16-16,-1 4 0 0,-3-3-272 0,2 4-48 15,-2-1-16-15,0-2 0 0,-1 5-304 0,1-4 0 0,-2 4 0 0,0-2-144 16,2 0 144-16,1 2 0 0,0 2-144 0,1-2 144 16,0-4 0-16,3 4 0 0,-1-2 0 0,3 1 0 15,2 1 0-15,-2-2 0 0,1 0 0 0,-1 2 0 16,2 0 224-16,0 0-32 0,1-2-16 0,-4 4 0 15,3-2 192-15,1-1 32 0,-1 0 16 0,0 1 0 16,-1-2-32-16,3-2 0 0,-2 6 0 0,-2 0 0 16,1-2 64-16,3-2 16 0,-6 5 0 0,4-3 0 0,-2 0 48 0,2-2 16 15,0 4 0-15,1-2 0 0,-1 0-192 0,1-4-32 16,1 4-16-16,-1-3 0 0,3 1 544 0,-1 0 128 16,0-3 0-16,-1 1 16 15,3-3-1552-15,0-2-320 0,0 4-64 0,0-4-16 0,3 4 976 0,-1-2 336 16,-4 0 0-16,4 3 0 0,0-1 128 0,1 5 32 15,1 0 0-15,1 0 0 0,0 0-192 0,0 1-48 16,2 1 0-16,-1-2 0 0,0-2-80 0,1 4-32 16,2 0 0-16,-2-1 0 0,2-1-144 0,1-3 0 0,3 4 0 15,-3-6 0-15,2 3 0 0,0-3 128 16,4 1-128-16,-2-1 0 0,3 2 336 0,-17-11-16 0,0 0 0 0,0 0 0 16,98 36 0-16,-98-36-16 15,0 0 0-15,89 23 0 0,-89-23-160 0,0 0-16 0,90 26-128 0,-90-26 192 16,0 0-192-16,91 19 0 0,-91-19 0 0,0 0 0 15,92 21 0-15,-92-21 0 0,0 0 0 0,86 17 0 16,-86-17 0-16,0 0-128 16,104 11 128-16,-104-11 0 0,82 7 0 0,-82-7 0 15,94 2 0-15,-94-2 0 0,98 1 0 0,-98-1 0 16,92 2 0-16,-92-2 0 0,86 4 0 0,-86-4 0 0,0 0 0 0,115 15 0 16,-115-15 0-16,0 0 0 0,106 21 0 0,-106-21 0 0,0 0 0 0,103 19 0 15,-103-19 0-15,0 0 0 16,108 5 0-16,-108-5 0 0,0 0 0 0,115-3 0 0,-115 3 208 0,75-3 0 15,-75 3 0-15,78-4 0 16,-78 4-48-16,84-3-16 0,-84 3 0 0,85-7 0 16,-85 7-144-16,91-6 0 0,-91 6 0 0,94-15 0 15,-94 15 0-15,94-16 0 0,-94 16 0 0,84-21 0 16,-46 12-128-16,0-3 128 0,1-3 0 0,-1-1 0 0,-1 2 0 0,-2-2 0 16,-1 2 0-16,1-1 0 0,-3 2 0 0,1 0 0 0,0-1 0 0,0 3 128 31,-2-1-128-31,1-2 0 0,1 4 0 0,-2-4 0 0,2-2 0 0,0-1 0 15,-3-1 0-15,0-1 0 0,-1 2 0 0,-3-3 0 0,2 3 0 0,0-2 0 16,-2 0 0-16,2-1 0 0,-2 1 0 0,-1 0 0 16,1 2 0-16,-2-1 0 0,1-1 0 0,1 0 0 15,0 2 0-15,2 1 0 0,-2-2 0 0,2 1 0 0,-4 1 0 16,1 1 0-16,-5-1 0 16,0 7 0-16,-3-3 0 0,-5 3 0 15,-3-1 0-15,-2 3 0 0,-4 0 0 0,1 2 0 0,-2 1 0 16,-1-4 0-16,6 2 0 0,-5 1 0 0,2-4 0 0,1 4 0 15,0-2 0-15,0-1 0 16,2 1 0-16,-1-4 0 0,0 4 0 0,0-5 0 16,-1 3 0-16,0-3 0 0,-3 2 0 0,-2-3 0 0,-2 0 0 0,-5 0 0 0,-2-1 0 15,-1-1 0 1,0-1 0-16,-8-1 0 0,2-1 0 0,-3 3 0 0,0-5 0 0,-2 1 0 16,-3 2 192-16,-1-1-32 0,3 3-16 0,-3-3 0 15,1 3 32-15,0 1 0 0,-1 0 0 0,-1 0 0 16,-2 0-176-16,-1-2 0 0,-3 6 0 0,-1-2 0 15,0-4 0-15,-2 5 0 0,4-1 0 0,-6-3 0 16,4 6 0-16,0-3 0 0,0 5 0 0,0-4 0 16,0 6 128-16,-1 0-128 0,5 0 192 0,-4 3-64 15,1 0-128-15,4 2 0 0,-3 0 144 0,2 2-144 16,1 0 0-16,3-4 0 0,-1 4 0 0,2-4 128 16,-1 0-128-16,1-1 0 0,3-1 0 0,-2-5 0 0,4 2 0 15,0-3 0-15,-2 3 0 0,2-5 0 0,0 1 0 0,-2-3 0 16,0 1 0-16,-3 0 0 0,-1-1 0 0,-1-1 0 15,-4 1 0-15,1 2 0 0,-6-2 0 0,0-2 0 16,-2 7 0-16,1-1 0 0,3 5 0 0,-2 1 0 16,4 2 0-16,-4 4 0 0,3 0 0 0,3 1 0 15,-6-1 0-15,3 3 0 0,5 2 0 0,-3-3 0 16,4-1 0-16,0-1 0 0,0 1 0 0,1 1 0 16,-3-1 0-16,-3-1 0 0,-2 0 0 0,-2 1 0 15,-2 1 0-15,-1 3 0 0,0-2 0 0,-2 0 0 16,-6 7 0-16,4-3 0 0,1 5 0 0,-1 2 0 15,-2-1 0-15,2-2 0 0,1 4 0 0,-1-1-160 16,0 3 160-16,0-3-208 16,-5 1-336-16,0 0-64 0,-3 3-16 0,-5-3 0 15,1 4-1344-15,2 0-272 0,2 0-48 0,-1 7-12528 0</inkml:trace>
  <inkml:trace contextRef="#ctx0" brushRef="#br0" timeOffset="18045.57">22106 5186 9215 0,'-9'-10'816'0,"7"4"-656"16,2 5-160-16,2-1 0 0,0 2 768 0,3-5 112 16,-3 0 16-16,-1-4 16 0,6-2-592 0,-1-3-128 15,1 8-32-15,-2 0 0 32,0 5-512-32,-5 1-96 0,0 3-32 0,-2 2 0 0,-1 6 160 0,-4-3 16 0,2 6 16 0,-4-3 0 0,4 4 560 0,-8 3 112 0,5 1 32 0,-8 0 0 31,0 7 32-31,-1-1 0 0,-4-1 0 0,-3 7 0 0,-6 4-240 0,0-3-32 15,-1 4-16-15,-2 1 0 0,0 6 48 0,1 1 16 0,-1-2 0 0,4-1 0 16,1 3 64-16,2-2 16 16,1 0 0-16,1-2 0 0,1 5-304 0,4-3 160 0,2 0-160 0,-1-8 128 15,8-2-128-15,3-6-144 0,5-5 144 0,6-2-208 16,2-5 208-16,5-4 0 0,5 3 0 0,1-8-144 16,-1 2 144-16,6-4 0 0,-1-1-144 0,4-2 144 15,4-2 0-15,-1-1 0 16,2-4 0-16,3 2 0 0,2-4 0 0,0 0 0 15,0-1 128-15,-1 1-128 0,1 0 496 0,-3 1 16 16,-1 4 0-16,-5-1 0 0,-2 0-320 0,-3 3-64 16,0 0-128-16,-2 2 192 0,-1 4-192 0,-2-4 0 0,1 3 0 0,-3 1 0 0,2-3-176 0,-1 1 176 15,4 2-160-15,-1-4 160 0,-2 0-144 0,1 1 144 32,4-1-128-32,0 0 128 0,1-1-768 0,1 1-80 15</inkml:trace>
  <inkml:trace contextRef="#ctx0" brushRef="#br0" timeOffset="18409.7">21787 6003 3775 0,'17'-14'336'0,"1"4"-336"16,-4-1 0-16,-4 4 0 0,2-1 192 0,7-5-48 15,14-13 0-15,20-12 0 0,13-11 464 0,4-7 96 16,-2-1 0-16,-4 1 16 0,-1 4 432 0,-4-2 64 15,7-2 32-15,9 0 32 0,9-3-192 0,6 4-32 16,-2-3-16-16,-1 2 0 0,-9 6-128 0,9-1-16 16,7-4-16-16,11-5 0 0,10-2-624 0,-4 1-128 15,-2 3-128-15,-7-1 176 0,-1 3-400 0,7-1-80 0,13-1-16 16,-5 1 48 0,-6-6-624-16,-12 4-128 0,-8 0-32 0,5-4-5712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53:05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21402 14463 7359 0,'-4'3'656'0,"2"-3"-528"15,1 0-128-15,1 0 0 0,0 2 0 0,0-2 192 0,-2 0-192 0,-2 2 192 16,-1 1-192-16,2 1-176 0,-1-4 48 0,2 0 0 16,2 1-48-16,2 1 0 0,0-2 0 0,1 0 0 15,4 0 304-15,-3 2 64 0,1-2 16 0,4 3 0 16,-4-3 448-16,4 2 96 0,0-2 16 0,-1 2 0 15,3-2-112-15,-1 2-16 0,1-2 0 0,3 1 0 16,-6 3-368-16,4-3-80 16,-1 3 0-16,1 1-16 0,0 0-48 0,2-1 0 0,0 5 0 0,-2-4 0 15,6 0 320-15,-6 2 48 0,2 0 16 0,2-2 0 16,-16-5 224-16,0 0 48 0,0 0 16 0,0 0 0 16,94 32 128-16,-94-32 32 0,0 0 0 0,0 0 0 15,89 19-192-15,-89-19-48 0,0 0 0 0,0 0 0 0,99 10-208 16,-99-10-64-16,0 0 0 0,0 0 0 15,94 7-176-15,-73-9-32 0,0-3-16 0,-2 3 0 0,-3-1-224 0,-1-1 176 16,1-1-176-16,-5-3 160 0,-1 2 32 0,0-1 0 16,1-1 0-16,-4 1 0 0,2-4 128 0,-6 6 16 15,1-2 16-15,-1-2 0 16,-1 1-208-16,-4-1-144 0,2 0 192 0,-2-1-192 0,-1 1 0 0,-1-1 0 16,1 1 0-16,-6-2 0 0,2 3 0 0,-2-3-144 15,1 3 144-15,-3-3 0 0,1 2 0 0,-1-1 0 16,1-2 0-16,-4 1-128 0,2-1 128 0,0 3 0 15,-4-3 0-15,-2 3 0 0,3 1 0 0,-4-3 0 0,1 1 0 16,-1 1 0-16,0 0 0 0,1 3 0 0,1-1 0 16,0 1 0-16,-1-1 0 0,4-1 0 0,-3 4 0 0,-1 2 0 15,4 2 0-15,4 2 0 0,-4 7 0 0,-2 1 0 32,1 3 0-32,-3 4 144 0,3 0 0 0,-3 4 0 15,4-2 48-15,-3 6 16 0,1-1 0 0,0 8 0 0,1-1 752 0,-3 5 128 16,1 3 48-16,-2 3 0 0,-1 1-1680 0,0 4-336 15,-1 0-64-15,-2 5-16 0,0 4 960 0,-5 2 0 0,1 1 0 0,0 2 128 16,1 3 448-16,2-1 80 0,5-4 32 0,5-3 0 16,12-4 208-16,11-14 32 0,-9-38 16 0,0 0 0 15,106 54-304-15,-106-54-48 0,138-20-16 0,-46-14 0 16,13-11-864-16,17-12-176 0</inkml:trace>
  <inkml:trace contextRef="#ctx0" brushRef="#br0" timeOffset="4315.16">23385 14313 15663 0,'0'5'1392'0,"0"-5"-1120"0,1 0-272 0,-1-2 0 0,4-1 768 16,-1 1 80-16,3-1 32 0,2-3 0 0,5-6-112 0,0 2 0 0,0-2-16 0,-3-2 0 15,-3 7-624-15,-3-6-128 0,-4 7 0 0,-4 0 0 32,-3 1-496-32,-3 3-32 0,-1 6-16 0,-4 5 0 0,-6-4 208 0,-6 5 32 15,0-3 16-15,-3 4 0 16,2-1 752-16,-3 4 160 0,1 0 16 0,2-2 16 16,0 4 128-16,2-1 32 0,5 1 0 0,-3-2 0 0,3-2-560 15,2 6-128-15,1-4 0 0,1 0-128 0,5-2 0 16,-2 3 0-16,2-4 0 0,3-1 0 0,2 3-352 15,-2-5 32-15,2 4 0 0,2-3 0 16,2 2-528-16,-3-4-112 0,3 5 0 0,-1-2-16 16,-3 1 272-16,4 3 48 0,-1-4 16 0,1 4 0 0,3 2 640 0,0-1 320 15,-2-1-16-15,2-2-16 0,2 6 976 0,0-2 192 16,1 1 32-16,2-1 16 0,2-1-576 0,0 4-112 16,2 2-32-16,2 0 0 0,1 0-256 0,0-2-48 15,-2 0-16-15,6-1 0 0,-2 3-272 0,3-2-64 16,3 0-128-16,-20-19 192 0,0 0-192 0,88 42 0 15,-88-42 0-15,0 0 0 0,145 19-272 0,-145-19 48 0,122-5 16 16,-122 5-12080-16</inkml:trace>
  <inkml:trace contextRef="#ctx0" brushRef="#br0" timeOffset="5105.41">25103 14226 27647 0,'-26'8'1216'0,"8"1"256"0,4-2-1168 0,6-5-304 15,4 0 0-15,2-2 0 0,1 0 768 0,-3 1 112 16,-4-1 16-16,-3 4 0 0,2-8-736 0,-1 3-160 0,-1-3 0 0,-1 1 0 31,0 1-1520-31,-2-2-288 0,-2-1-64 0,-1 2-16 0,-2 3 752 0,0-2 160 0,-4 0 16 0,0 1 16 16,1-1 784-16,-3 0 160 0,-3 0 0 0,6-1 0 15,-4 3 1088-15,-1 0 160 0,5 0 32 0,-3 0 16 0,5 3 48 0,-1 1 16 16,1-1 0-16,1 1 0 0,0 3-848 0,0 3-160 16,1 2-32-16,-1 4-16 0,2 3-304 0,-2 6 0 15,3 1 0-15,0 7 0 0,-1 3 128 16,-2 4 80-16,1 11 16 0,-3 1 0 0,4 0 240 0,-2 1 48 15,3-3 16-15,4-6 0 0,3 3-240 0,4-7-48 16,2-4-16-16,3-6 0 0,3 0-224 0,4-6 0 16,3 0 0-16,1-1 0 0,3-6 0 0,5-3 0 15,0 0 0-15,-19-14 0 0,0 0 176 0,0 0-176 16,98 13 192-16,-98-13-192 16,69-28 240-16,-28 5-64 0,4-12-16 0,5-3 0 0,6-7-160 0,0-6 0 15,0-5 144-15,-1-6-144 16,-6-8-144-16,-2-5-112 0,0 0 0 0,-1 0-16 15,-6 6-288-15,2-6-48 0,3-2-16 0,-2 6 0 0,3-3 352 0,-4 5 64 16,1-1 16-16,-5 4 0 0,1 0 192 0,-8 5 0 16,-3 5 0-16,-5 2 160 0,-2 5-160 0,-2 4 128 0,-2 5-128 0,-3 0 128 15,-2 2-128-15,-1 1 0 0,-4 4 144 16,-2 10-144-16,-2 2 0 0,-1 7 0 0,0 6 0 0,-4 1 0 16,0 7 160-16,-1 7 16 0,-2 0 0 0,0 5 0 15,-4 5 320-15,-3 6 64 0,-1 3 16 0,-1 9 0 16,-3 5-576-16,-9 9 0 15,-2 5 0-15,-5 5 0 0,-4 9 0 0,-4 16 0 0,-7 10 0 0,1 5 0 0,0 7 208 16,4 9 96-16,3 12 16 0,5 0 0 0,9 0 784 0,5 8 176 31,5-1 16-31,13-7 16 0,8-14-816 0,14-14-176 0,12-12-16 0,16-24-18816 16</inkml:trace>
  <inkml:trace contextRef="#ctx0" brushRef="#br0" timeOffset="28408.39">20748 16589 6447 0,'-9'2'576'0,"2"-2"-576"0,6 0 0 0,1-2 0 15,1 2 592-15,-1-3 16 0,0 1 0 16,-1-3 0-16,-1-4-608 0,2 0 0 0,2-3-144 0,-1 7 144 31,-1-7-576-31,0 5 16 0,-1-4 0 0,-3 6 0 0,-1 0 272 0,-2 1 48 0,-2-1 16 0,-1 2 0 16,-1 5 832-16,-1-4 160 15,2 4 48-15,1-1 0 0,0 4 320 0,-1-1 64 0,1-1 16 0,-1 1 0 16,1-2-352-16,2 1-64 0,0 2-16 0,0-3 0 16,4 0-96-16,-1 1-32 0,4-3 0 0,0 0 0 15,0 2-272-15,0-2-48 0,2 4-16 0,0-1 0 16,1 2-320-16,2 0 0 0,1 1 0 0,-3 4 0 15,1-3-128-15,-1 7 128 0,1-2-128 0,1-1 128 0,-4 4 0 16,6-1 0-16,2-3 0 0,0 3-128 16,3 0 592-16,-1-4 128 15,4 2 32-15,1-5 0 0,-16-7 480 0,0 0 112 16,0 0 0-16,96 23 16 0,-96-23-464 0,0 0-80 0,99-5-32 0,-99 5 0 0,0 0-368 0,120-13-80 16,-120 13-16-16,79-15 0 15,-79 15-48-15,80-21-16 0,-80 21 0 0,78-28 0 16,-78 28-128-16,68-26 0 0,-68 26 0 0,54-33 0 0,-31 17 304 0,-6 2-32 0,-1-1 0 15,-2-1 0-15,-2-2 48 0,0-1 0 0,-3 0 0 16,2 0 0-16,-4-2 704 0,-1-5 160 0,0 2 32 0,-1-3 0 16,-3 0-976-16,-1 4-240 0,-2 2 0 0,-3-2 0 31,-1 4 0-31,-5-2 0 0,-3 4 0 0,-1-1-160 16,-1 1 32-16,-3 1 0 0,-1 1 0 0,-4 1 0 0,3 3-1008 15,-8-1-192-15,2 5-32 0,-6-2-16 16,-1 6 672-16,-2 3 128 0,2 7 16 0,-5 2 16 0,-1 5-112 15,1 3-32 1,0 7 0-16,-4 1 0 0,4 8 240 0,-1 0 64 0,1 4 0 0,1 1 0 0,6 0 384 0,-2 6 176 16,5 1-16-16,-2 4 0 0,2 6 576 0,1 6 112 15,-1 9 32-15,2-4 0 0,1-1-112 0,1-6 0 16,5 0-16-16,5-3 0 0,3-4-304 0,9-10-64 16,9-4-16-16,11-5 0 0,-18-33-240 0,64 40-128 15,-64-40 128-15,94 11-128 16,-94-11-848-16,126-21-240 0</inkml:trace>
  <inkml:trace contextRef="#ctx0" brushRef="#br0" timeOffset="30081.43">22472 16319 5519 0,'-9'0'496'0,"2"-1"-496"0,2-1 0 0,3 2 0 16,0-2 608-16,-1 2 32 0,-8 0 0 0,-3-2 0 16,-3 2-192-16,1-3-48 0,-1 1 0 0,-2 2 0 15,5 2-208-15,0 3-64 16,3 2 0-16,-4-2 0 0,2 6 272 0,-1-3 48 0,4 5 16 0,-2-1 0 0,1 0 336 0,-1 4 64 31,0-1 16-31,1 1 0 0,-1 1 432 0,4 1 96 0,-6 3 0 0,1 0 16 0,3 0 0 0,-4 1 0 16,2 4 0-16,1 2 0 0,1 4-144 0,-1-5-48 15,1 8 0-15,1-5 0 0,1-2-144 16,1 5-16 0,1-4-16-16,-2 3 0 0,4-1-336 0,1-3-64 0,1 5-16 0,2-7 0 0,0 2-304 0,3-3-64 15,3-5-16-15,4 5 0 0,1-6 32 0,3-3 0 16,3 1 0-16,0-3 0 0,-17-14-96 0,0 0-32 15,0 0 0-15,93 44 0 0,-93-44-160 0,0 0 0 16,92 8-192-16,-92-8-11008 16,0 0-2176-16</inkml:trace>
  <inkml:trace contextRef="#ctx0" brushRef="#br0" timeOffset="31228.29">23773 16257 20271 0,'-8'5'1792'0,"1"-2"-1424"0,5-3-368 0,2 0 0 15,2-1 592-15,-4 1 48 0,-2 0 16 0,-1 0 0 16,-4-2-432-16,1 2-96 0,-3-2 0 0,1-1-128 16,-4 1 0-16,-2-2 0 0,1 3 0 0,-3-3 0 15,2 4-128-15,-3-3 128 0,0 1 0 0,0-2-144 0,-4 3 144 16,2-3 0-16,-1 4 0 0,-1 4 0 0,-3-1 0 0,-4 4 0 16,1 4 0-16,-4 1 0 0,-2 5 0 0,-4 2 0 15,3 6 128-15,-1 1-128 0,6 2 320 16,3 5 0-16,4 3 0 0,6-1 0 0,6-2 32 0,5-1 0 15,7 1 0-15,5 2 0 0,6-2 288 0,1-4 48 16,3 4 16-16,3-3 0 0,3 1-416 0,0 2-80 16,5 1-16-16,-26-34 0 0,52 55-48 0,-52-55-16 15,58 47 0-15,-58-47 0 0,0 0 256 0,94 46 64 16,-94-46 0-16,0 0 0 0,89 3-96 0,-89-3-16 16,0 0 0-16,83-31 0 0,-83 31-144 0,56-39-16 15,-28 20-16-15,-4-3 0 0,2-8-160 0,-1 4 0 0,1-4 0 16,-3 2 128-16,3-3-128 0,-4 1-176 0,3-4 48 15,-1-3 0 1,1-1-480-16,-4-2-96 0,1 0 0 0,-1 1-16 16,2 1-432-16,-4-2-96 0,0 7-16 0,-1-2 0 15,-1 2-16-15,-3 0 0 0,0 5 0 0,-4-2 0 0,1 8 720 0,-4 1 144 0,-2 3 32 0,-2 3 0 16,1 9 384-16,-4 3 0 0,-2 3 0 0,0 3 0 16,-5 3 400-16,0 6 112 15,-1 2 32-15,-1 0 0 0,-1 7 512 0,-3 3 96 0,-1 2 32 0,-1 2 0 16,-1 2-288-16,-3 6-64 0,0 4-16 0,-6 7 0 15,1 2 32-15,-2 7 16 0,-2 3 0 0,0 2 0 0,0 0-96 0,-1-2 0 16,1 2-16-16,5-7 0 16,0-7-448-16,4-3-96 0,5-8-16 0,4-4 0 15,6-10-784-15,6-10-176 16</inkml:trace>
  <inkml:trace contextRef="#ctx0" brushRef="#br0" timeOffset="32148.95">25490 16358 13823 0,'-2'1'1216'0,"0"-1"-960"0,1 0-256 0,1 0 0 16,0 0 1392-16,-2 0 224 0,0 0 48 0,-1 0 16 16,-4 0-672-16,0-1-144 0,-2-1-32 0,-3 0 0 15,-1 0-704-15,-2 1-128 16,1 1 0-16,-9-2 0 0,2 2 0 0,-3 2-128 0,0-1 128 0,-3 1 0 16,-1 0 0-16,2 1 0 0,-2-1 0 0,4 5 176 15,-4-3 400-15,2-1 64 0,0 2 32 0,-2 2 0 16,0 2-112-16,0 1-32 0,-1 1 0 0,1 1 0 15,0 2-224-15,0 0-48 0,4 3-16 0,-3 3 0 16,3 0-240-16,1 3 128 16,3 0-128-16,0-1 0 0,1 4 0 0,2 4 128 15,3 1-128-15,3-3 0 0,3 2 0 0,2-4 0 16,3 0 0-16,6 2 0 0,-3-5 0 0,7 1 128 16,4-1-128-16,-2-2 144 0,3-4-144 0,5 0 0 0,-3-4 0 0,5 1 0 0,0-6-176 0,-19-8 176 15,0 0-128-15,0 0 128 0,91 14 0 0,-91-14 0 16,0 0 0-16,84-22 0 0,-84 22 0 0,0 0 144 15,89-49-16-15,-89 49-128 16,73-51 448-16,-31 18-32 0,3-3 0 0,7-6 0 0,0-5-416 0,2-4 0 16,-1-4 0-16,-4-3 0 15,-4 2-544-15,-7 2-144 0,-1-1-16 0,-4 2-16 16,-2-1-304-16,-3 0-64 0,4 0-16 0,-6 4 0 0,-2 1 656 0,-3-1 144 0,-2 3 32 16,-1-2 0-1,-1 3 272-15,0-2 0 0,1 4 176 0,-2-1-176 0,1 1 432 0,-1 4-32 0,3 7 0 16,0 5 0-1,-5 6-128-15,-4 4-16 0,3 4-16 0,-12 13 0 16,1-1-240-16,-5 5 0 0,-4 8 0 0,-6 6 0 16,-2 6 464-16,-6 8 160 0,-4 11 16 0,-2 7 16 15,-3 5 16-15,-1 12 0 0,-4 4 0 0,3 6 0 16,-1 11 480-16,0 6 80 0,2 2 32 0,5 1 0 0,1 9-48 16,6-6-16-16,7-5 0 0,7-10 0 15,3-13-768-15,9-6-160 0,12-15-16 0,7-10-17680 16</inkml:trace>
  <inkml:trace contextRef="#ctx0" brushRef="#br0" timeOffset="57942.58">27258 13783 11967 0,'-1'6'1072'0,"1"-5"-864"0,0 1-208 0,0-2 0 16,1 0 256-16,-1 2 0 16,-1 0 0-16,-1 1 0 0,-3 6-624 0,-2-1-112 0,-2 3-32 0,0-2 0 15,-1 5-112 1,-1-4-16-16,3 4-16 0,-1-2 0 0,0-3 1808 0,6 1 352 0,3-3 80 0,0 2 16 15,0-2 96-15,5-4 32 0,2-1 0 0,2 0 0 16,1 1-768-16,4-3-128 16,0-3-48-16,2 1 0 0,-16 2-384 0,0 0-80 0,0 0 0 0,0 0-16 15,92-10-304-15,-92 10 0 16,0 0 0-16,0 0 0 0,0 0-160 0,96-7 160 16,-96 7-160-16,0 0 160 0,0 0 0 0,85-4 128 0,-85 4 16 0,0 0 0 0,0 0 352 0,0 0 64 15,105-15 16-15,-105 15 0 0,0 0-32 0,0 0 0 16,82-28 0-16,-82 28 0 0,0 0-64 0,0 0-16 15,69-37 0-15,-51 23 0 0,-6 5-224 0,-1-4-48 16,-3-1-16-16,-2 1 0 0,-3 1-176 16,-5-2 0-16,-3 6 0 0,-2-3 0 0,-5 4-256 0,-2-3 80 15,-5 5 16-15,0-2 0 0,-1 0 160 16,-2 1 0-16,3-1 128 0,-2-1-128 0,2 1 480 0,-1-4 32 16,3 3 0-16,-1-3 0 15,5-3-320-15,-3 2-48 0,2 0-16 0,0-2 0 16,0 5-528-16,-2 2-112 0,1-2-32 0,-1 2 0 15,-1 4-544-15,-3 0-96 0,1 8-32 0,0-2 0 16,-2 4 672-16,0 5 128 0,0-3 32 0,0 7 0 16,2 1 384-16,0 2 144 0,-2 2 0 0,4 5 0 15,-1-1 544-15,3-1 96 0,2 6 32 0,3-1 0 0,1 4 176 16,4-1 32-16,0-1 16 0,3 6 0 0,-1-2-496 0,3 1-96 0,3 1-32 0,-1-4 0 0,3 0-128 16,4-2-32-1,3 2 0-15,7-3 0 0,4-4 240 0,-23-26 32 0,66 42 16 0,-66-42 0 16,94 33-208-16,-94-33-32 15,113 21-16-15,-113-21 0 0,115 17-288 0,-115-17 0 0,108 12-176 16,-108-12-16480 0</inkml:trace>
  <inkml:trace contextRef="#ctx0" brushRef="#br0" timeOffset="59363.31">29217 13555 19343 0,'-7'2'1728'0,"2"-2"-1392"0,3-2-336 0,2 0 0 15,0 2 768-15,0-3 96 16,-3-2 16-16,-3-4 0 0,-2 0-592 0,-1-3-112 0,2-2-32 0,-5 4 0 31,0-2-1296-31,-1 5-272 0,-4-2-48 0,-2 5-16 16,0 3 352-16,0 1 80 0,-6 1 16 0,1 5 0 0,-1 4 1376 0,-1-1 288 0,-2 5 48 0,4 1 16 16,-4 3 960-16,2-1 192 0,2 1 32 0,1-1 16 15,2 4-688-15,4 0-144 0,1 2-32 0,4-1 0 16,-2 6-688-16,3-2-144 0,1 7-16 0,5-1-16 15,-4-3-160-15,4 8 0 0,3-1 0 0,0 3 0 16,4-1 560-16,1 2 80 0,6 4 0 0,2-3 16 16,4-1 432-16,6-1 96 0,0-3 16 0,5-4 0 0,4-3-560 15,-30-29-128-15,68 47 0 0,-68-47-16 0,76 30-496 0,-76-30-160 16,86 14 0-16,-86-14-15648 16</inkml:trace>
  <inkml:trace contextRef="#ctx0" brushRef="#br0" timeOffset="63607.92">30367 13526 23951 0,'-7'7'2128'0,"2"-4"-1696"0,3-1-432 0,4-2 0 0,2 0 288 0,-4 0-32 16,-4 5 0-16,1-3 0 15,-1 1-1664-15,-1-1-352 0,1-4-64 0,-4-1-16 16,1-2-1120-16,-2-1-240 0,-3 5-32 0,0-3-16 16,-2 1 2272-16,-4 3 448 0,1 0 80 0,-4 1 32 0,-2 3 2432 0,-3-1 480 0,0-1 112 0,0 5 16 15,1 2-512-15,3-2-112 0,-3 3-16 0,3-3 0 16,3 5-1360-16,-1 2-288 0,3-2-48 15,3 4-16-15,4 2-272 0,-4 1-304 0,1 0 64 0,1 5 16 16,2 6-448-16,1-1-96 0,-5 3 0 0,2 4-16 16,1 6 320-16,-3 2 64 0,2-4 16 0,0-2 0 15,3-1 736-15,1-8 160 16,6 4 16-16,0-8 16 0,2 1 496 0,2-7 112 0,0-3 0 0,5-4 16 0,3-2-672 0,2-4-144 31,0-5-32-31,2-1 0 0,4-1-320 0,-4-8 0 0,3 0 0 0,2-1 0 16,2-4 0-16,4-2 0 0,-25 16 0 0,57-36-192 0,-57 36 32 0,66-46 0 15,-66 46 0-15,68-49 0 16,-68 49-272-16,72-52-48 0,-43 28-16 0,1-8 0 16,-4 6-32-16,0-2-16 0,-6 1 0 0,-5 6 0 15,1 0 32-15,-4 2 16 0,0 1 0 0,-6 3 0 0,-1-3 96 0,-4 2 16 16,1 6 0-16,-2-2 0 0,0 5 784 0,-3-2 176 16,1 6 16-16,-3 3 16 0,3 0 336 0,-5 1 64 15,2 6 16-15,1 2 0 16,1-2-624-16,3 5-112 0,-2 0-32 0,2 2 0 15,0 4-256-15,2 1 0 0,-2 7 0 0,3 0 0 0,-1 6-256 0,0 2 32 0,0 6 16 0,-1 4 0 16,1 5 208-16,-2 0 240 0,0 6-48 0,0-1-16 16,2-5 352-16,3-5 80 15,0-4 16-15,4-9-11776 16</inkml:trace>
  <inkml:trace contextRef="#ctx0" brushRef="#br0" timeOffset="76928.42">31869 13501 22111 0,'-15'9'1968'0,"8"-6"-1584"0,1-1-384 0,8-4 0 15,3 1 1840-15,-5-1 272 0,0-2 64 0,0-4 16 16,2-1-1488-16,2-7-288 0,3-5-64 0,0-5-16 31,-2 4-2928-31,0-1-592 0,-3 0-112 0,-4 4-32 16,-3 5 320-16,-2 2 64 0,-5 5 16 0,-1 4 0 0,0 1 3248 0,-5 5 640 0,2 3 128 0,-1 6 16 15,0 2 1424-15,-1 5 288 0,2 4 48 0,6 3 16 16,-4 2-1088-16,2 3-192 0,3 7-64 0,-1 4 0 16,3 0-944-16,1 5-192 0,0 5-32 0,0 0-16 15,6 2-352-15,0 0 0 0,4 0 0 0,4-3 0 16,1-2 0-16,5-8 0 0,5-4 0 0,2-7-128 31,2-1-624-31,1-8-112 0</inkml:trace>
  <inkml:trace contextRef="#ctx0" brushRef="#br0" timeOffset="77433.42">32453 13496 15663 0,'-17'14'1392'0,"4"-7"-1120"0,7-2-272 0,4-1 0 16,0-4 2624-16,-3 1 480 0,-6 6 96 0,-8 7 0 15,-2 2-1344-15,-7-4-288 0,4 4-48 0,1-4-16 32,-1-2-1744-32,1 4-336 0,-1 0-80 0,-1 2-16 15,-2 3-256-15,-1 4-48 0,-4 1-16 0,3 9 0 0,-1 0 864 0,4 0 128 16,2 7 0-16,3-5 160 0,3 5 912 0,4-7 176 0,4 2 32 15,5-3 16-15,1-6-624 0,8 0-128 0,-3-3-32 0,8-4 0 16,2-5-512-16,1-4 0 0,3-1-240 0,3-6 80 31,-18-3-608-31,0 0-112 0,0 0-16 0,106-22-16 16,-106 22 80-16,63-42 0 0,-63 42 16 0,64-56 0 0,-31 25 256 0,-1-8 48 16,1-4 16-16,-5 1 0 0,1 0 496 0,-2-1 0 0,2-4 0 0,-3 3 0 0,4-5 0 0,-9 6 0 15,2-1 0-15,-3 3 0 0,-2-1-176 0,-4 5 16 16,-5 9 0-16,-4 4 0 0,-2 8-160 0,-3 8-16 15,-3 4-16-15,-4 8 0 0,0 6 352 0,-7 7 0 16,2 8 0-16,-1 3 128 0,-2 5 800 0,3 3 160 16,-2 1 16-16,3 3 16 0,1 0 96 0,-1 0 0 15,4-2 16-15,0-3 0 0,2 0-720 0,-2-5-160 16,4-4-32-16,1-2 0 0,0 1-512 0,4-3-128 0,1-3 0 16,3-1-16-1,-1-1-1520-15,4 1-320 0,-1-4-48 0,1 1-16 16,1 1-496-16,1 0-96 0,-1-4-32 0,4-2 0 15,0 2 1168-15,2-5 224 0,0-1 64 0,1-1-3152 16</inkml:trace>
  <inkml:trace contextRef="#ctx0" brushRef="#br0" timeOffset="77895.35">32891 13816 4607 0,'-2'-12'400'0,"-2"4"-400"15,4 1 0-15,0 0 0 0,0 5 1856 0,-1-5 272 0,-5-9 64 0,1-6 16 16,-2-8-288-16,-2-3-64 0,-1 5-16 0,-1 4 0 0,-1 4-944 0,0 5-176 15,-4 3-32 1,1 8-16-16,-1 2 208 0,-1 2 32 0,-1 2 16 0,2 2 0 0,-1 4 16 0,-2 3 0 16,3 3 0-16,1 3 0 0,-1 2-128 0,2 6-32 15,0 4 0-15,2 3 0 0,0 11-272 0,1 4-48 32,1 5-16-32,-1 2 0 0,1 6-288 0,1-1-160 0,0 2 160 0,2 0-160 0,4-7 0 0,3-4 0 15,5-3 0-15,2-8 0 0,5-6 0 0,4-4 0 16,5-6 0-16,2-6 0 0,-23-17 0 0,0 0 0 15,0 0-128-15,116-7 128 16,-116 7-144-16,77-57 144 0,-35 13-208 0,1-4 80 16,3-8-16-16,-1-9 0 0,-3-1 0 0,-6-7 0 0,-3-2 144 0,-1-3 0 0,-4-1 0 0,-2-2-128 15,0 1-16-15,-5 1 0 16,3-6 0-16,-3 5 0 0,2 5 896 0,-2-7 176 0,3-5 32 0,-3 5 16 31,-2 2-1616-31,-3 5-320 0,1 5-64 0,-6 2 0 0,-1 11 800 0,-8 10 224 0,-2 5 0 0,-2 11 0 31,-6 8 0-31,-1 9-128 0,0 7 128 0,-3 7 0 0,0 11 0 0,-2 6 192 0,-2 4 0 0,-3 14-16 0,-2 7 256 32,-2 12 48-32,1 3 16 0,1 9 0 0,2 4-304 15,1 7-48-15,3 6-16 0,-1 2 0 0,5 4 240 0,-6 4 32 16,3-1 16-16,0-3 0 16,4-6-2336-16,-3-4-448 0,6-1-112 0,2-3-16 15,4-4 1040-15,6-10 208 0,3-5 32 0,6-4-9232 0</inkml:trace>
  <inkml:trace contextRef="#ctx0" brushRef="#br0" timeOffset="82191.89">31441 13285 5519 0,'-9'0'496'0,"0"0"-496"0,2 0 0 0,4-2 0 0,-1 2 1280 0,3-1 176 0,-1-1 16 0,-2-1 16 16,-1-3 464-16,-2 3 96 0,-2-8 0 0,-1 6 16 16,1-4-1040-16,-1 2-192 0,-1 4-64 15,-1-1 0-15,2 3 256 0,-6 1 32 0,2 0 16 16,-3 1 0-16,3 1 0 0,0 0 0 0,-9 1 0 0,2 3 0 0,0-3-624 16,-1 1-128-16,1-1-32 0,0 1 0 15,0 4-288-15,-2-2 0 0,2 1-128 0,0 3 128 0,-1-1 0 0,-1 3 0 16,2 2 0-1,0 1 0-15,-5 3 0 0,0 1 0 16,5 2-128-16,-3 2 128 0,3 1 0 0,0 6 0 0,0 1 0 16,4 2 0-16,1 0 0 0,4 2 192 0,-4 5-16 0,6 2 0 15,1 5 208-15,4-2 32 0,-4-1 16 0,7 1 0 16,0 0-240-16,2-5-32 0,4 0-16 0,5-5 0 0,-1-2-144 0,6-7 0 16,4 2 0-16,3-9 0 15,-21-19 0-15,0 0 0 0,87 42 0 0,-87-42 0 0,0 0 0 0,109 0 192 0,-109 0-32 0,0 0 0 16,91-43 80-16,-61 17 16 0,-6-4 0 0,2-5 0 31,0-3-256-31,-3-4 0 0,1 2 128 0,3-7-128 0,-1-5 0 0,2-1 0 0,1-6 0 0,3 0 0 31,-1 0 0-31,2 1 0 0,2-4 0 0,2-3 0 0,3 2 0 0,0-4 0 0,0 0 0 0,-4 1 0 32,-3 7 0-32,-5 3 0 0,-3 7 128 0,-6 2-128 0,-2 6 0 15,-4-1 0-15,-5 3-144 0,-3 5 144 0,-5 2-192 0,-1 6 192 16,-1 0-208-16,-3 5 80 0,-4 2 128 0,0 0 176 15,2 3-48-15,-1 0 0 0,-1 1 512 0,2-1 80 16,0 0 32-16,0 1 0 0,2 3-368 0,1-2-64 16,1 0 0-16,-1 5-16 0,3-1-304 0,1 1 0 15,0 2 0-15,-2 3 0 0,4 4 0 0,-2 0 0 16,1 4 0-16,-1 5-144 0,4 1-192 0,-8 9-48 16,3 9 0-16,-5 7 0 15,-1 10-192-15,-7 11-32 0,1 12-16 0,-7 14 0 0,-2 14 432 0,-3 13 192 16,1 13-192-16,-2 9 192 0,1-2 208 0,4 0 176 0,2-6 16 15,11-8 16-15,4-12-240 0,18-18-48 0</inkml:trace>
  <inkml:trace contextRef="#ctx0" brushRef="#br0" timeOffset="86531.23">22432 7571 21183 0,'-21'-7'1888'0,"7"0"-1504"0,10 1-384 0,6 6 0 15,0 2 848-15,-1-2 112 0,-1-2 0 0,-1-1 16 16,1 1-976-16,3 0 0 0,8 1-192 0,3 1 32 31,1 1-1008-31,3 1-208 0,1-2-32 0,-4 0-16 0,3 0 208 0,-6-3 32 0,-3-1 16 0,0-1 0 0,1 3 736 0,0-1 160 31,6 3 16-31,-2-4 16 0,9 1 480 0,-1-4 80 0,11 2 32 0,1-2 0 16,9-4-160-16,1 4-16 16,6-3-16-16,3 1 0 0,-1-1-160 0,14-1 0 0,7-1 0 0,9-2 0 0,10 5-160 0,1-5-64 15,1 7-16-15,-2-5 0 32,-1 4-208-32,0-5-64 0,-1 1 0 0,9 3 0 0,8-1 336 0,-1 3 176 0,-8-7-192 0,-3 4 192 15,3-4 0-15,14-2 0 0,15 4 0 0,0-9 0 16,-3-2-224-16,-6-3-32 0,2-3-16 15,4-1 0-15,16-1 272 0,-6-8-160 0,-4-4 160 0,-2-3-128 16,2 8 624-16,6-2 128 0,0 2 16 0,-5 1 16 16,-9 4 240-16,12 2 64 0,7 1 0 0,-3 2 0 15,-11 0-544-15,0 6-96 0,-5-1-32 0,6 4 0 16,4 3-288-16,-8-5 0 0,-8-3 0 0,-4 3-144 16,-7 2 144-16,-1 2-208 0,8 3 80 0,-17-6 128 15,-9 1-336-15,-8 0 48 0,-5 0 16 0,-1 0 0 16,1-4 272-16,5 1 0 0,10 1 0 0,-8-2 0 15,-5 2 176-15,-2-3 32 0,4 3 16 0,-4-2 0 0,2 2-224 16,0-1 128-16,5-5-128 0,-4 5 0 16,-1 1-160-16,-14 4-128 0,-7-3-32 0,-7 1 0 15,-8 4-64-15,-11 4-32 0,-4-1 0 0,-5 3 0 0,-5 0 608 0,-3 4 112 16,-3 0 16-16,-1 2 16 0,-5 1 1184 0,2 0 224 16,1 4 48-16,3-2 16 0,-1 5-800 0,6-3-176 15,-3 1-16-15,2-1-16 0,4 0-800 0,-4-1 0 16,4 1 0-16,-4-2-192 15,-2 0-256-15,-3-2-32 0,-1-1-16 0,-5-2 0 0,1-2 304 0,-5 2 48 16,-1-4 16-16,-3-2 0 0,0-1 768 0,0 4 144 16,0-6 48-16,0 3 0 0,4 1 320 0,1-4 80 0,2 5 16 15,2-5 0-15,1 5 32 0,1-3 16 0,1-2 0 0,-1 7 0 16,-3-3-1088-16,-1 3-208 0,0 0 0 0,0-2 0 16,0 4 0-16,-7 0 0 0,2 0 0 0,-2 1 0 31,-2 1-912-31,1-3-80 0,-3 1-16 0,3 2 0 0,-5 1 1008 0,6-3 288 0,-5 1 16 0,5-1 0 15,-2 1 64-15,3 3 16 0,2-3 0 0,-1-1 0 16,1-2-384-16,3 4 144 0,-3-3-144 0,2-2 0 16,1 2 128-16,-1-2-128 0,-3-1 0 0,1 2 0 0,1-3 256 0,-1 3-64 15,2-4-16-15,-3 2 0 0,3-1 48 16,1 5 16-16,-1 0 0 0,2-2 0 0,0 3-240 0,0 2 0 16,2 1 0-16,-1-3 0 15,-1 1 0-15,0-3-160 0,-1 3 160 0,-1-1-192 0,-3-1-96 16,0-2-32-16,-4 2 0 0,-2-2 0 15,-3-2 320-15,2 4-160 0,-2 0 160 0,0-2-128 16,0 3 128-16,0 4 0 0,-1-1 0 0,3 2 0 0,-2-1 0 0,5 4 0 16,-2 1 0-16,4-3 128 0,2 3-128 0,0-1 0 15,3-3 0-15,-1 3-128 0,1 1 0 16,2-1 0-16,-2-3 0 0,-3 1 0 0,3 0 128 0,1-2 0 0,-3 0 0 0,1 0-128 16,-1 0 128-16,-3 0 0 15,2 0 0-15,0 0 0 0,-1 0 0 0,1 0 0 16,0 0 0-16,2 2 128 0,-3-1-128 0,3 1 0 0,3 1 0 0,-2-1 0 15,4 2 0-15,-2-1 0 16,3-1 0-16,1 1 0 0,-2 3 0 0,-1-1 0 16,3-2-144-16,-2-1 144 0,-2 2 0 0,1 1 0 0,-2-2 0 0,-1-1 0 0,0 2 0 15,0 1 0 1,1 2 0-16,-5 0 0 0,5-2 0 0,-3 4 0 16,1-4-144-16,-1 0 144 0,2 4-256 0,2-4 16 0,-3 0 0 0,3 2 0 0,0-2 16 0,3-1 0 15,-3 1 0-15,2-1 0 16,2-1-96-16,-3-1 0 0,1 0-16 0,0-2 0 15,0 0 144-15,-2 0 48 0,1 0 0 0,-2 0 0 16,1 0 144-16,-2 0 0 0,0 0 0 0,0 0 0 0,1 0 0 0,-1 0 0 16,0 1 0-16,2 1 0 0,0 0 0 0,0 1 0 15,2-1 0-15,1 0 0 0,1 3 0 0,3-3 0 16,-2-1 0-16,-1 3 0 16,-1 1-512-16,0-3 0 0,1 0-16 0,-2-2 0 31,-4 3-48-31,-2-1 0 0,3-2 0 0,-4 0 0 0,-1 2 160 0,3-1 32 0,-4 1 0 0,2 2 0 0,1 1 160 0,2-3 32 15,2-1 16-15,0 1 0 16,2-2-320-16,2 2-64 0,-3 1-16 0,1 1 0 16,-2-3-256-16,-2 3-64 0,-3 1-16 0,-4-1 0 15,-3 6 400-15,-5-3 64 0,-2 5 32 0,-8-3 0 16,5 1 416-16,-4-3-128 0,-4 4 128 0,2-6 0 0,2 0 176 0,-2 2 112 16,2-3 32-16,2-2 0 0,1-1 448 0,2-1 80 0,2 0 32 15,3-1 0-15,2-1-288 0,-1-3-48 16,1-2-16-16,-4 3 0 0,-1-3-352 0,0-3-176 15,-2 3 160-15,-5-7-160 0,0 0 0 0,-2-2 0 0,-4-5 0 0,-1 0 0 0,0-1 384 0,-5-1 48 16,0-1 0-16,-4-4 0 16,2 3 144-16,-4 3 16 0,2-3 16 0,0 3 0 0,2-3-384 0,0 1-80 15,-3-2-16-15,-1-2 0 16,1 0-128-16,3 2 0 16,-4-4 0-16,0 3 0 0,1-3 0 0,-9 0 0 15,-1-1-144-15,-4-4 144 0,-1 0-144 0,3-1 144 16,0 3-208-16,-2-7 80 0,-1 0 128 0,1-2 0 15,-1-5 0-15,1-2-128 0,1-3 128 0,-3 3 0 0,-2 2 0 0,0 2 128 16,-2-4 64-16,6 5 0 0,4-1 16 0,-2 1 0 16,1-3-64-16,-6 0-16 0,3 4 0 0,-4-8 0 15,0 1-128-15,-4 1 0 0,-3-1 0 0,4 4 0 16,5 1 0-16,0 1 0 0,1-6 0 0,-1 3 0 16,1-4 0-16,1-1 0 0,-1 2-192 0,1-6 192 31,-8-2-576-31,-1-6 0 0,-4 3 0 0,2 0 0 0,7 5 192 0,-1-1 64 0,2 3 0 0,3 0 0 15,-6-2 320-15,4 4 0 0,1 3 0 0,-1-1 0 0,-2-4 0 16,-2 1 0-16,1 1 0 0,6 0 0 0,4 0 0 0,1-2 0 16,-1 3 0-16,1-1 0 15,4 1-224-15,-2 4 80 0,4 2 16 0,-4 3 0 0,4 0 128 0,-4 2 192 16,2 4-32-16,0 1-16 0,7 4 368 0,2 4 64 16,6 5 0-16,5 4 16 0,4 4-320 0,4 2-64 15,1 7-16-15,4 0 0 0,4 3-192 0,3 2 0 16,0 2 0-16,5 0-160 0,-1 3-80 0,3 2-16 15,0 5 0-15,0 4 0 0,3 1 0 0,-1 6-16 16,-2 3 0-16,0 5 0 0,2 2 272 0,-1 7 128 0,-1 4-128 16,6 10 192-16,2 3-192 0,1 6 176 15,3 1-176-15,2 1 160 0,4 5-160 0,3 3-176 0,1 2 48 0,1-2 0 32,5 2-384-32,1-7-80 0,4 1-16 0,6 3 0 0,-1-3-304 15,2 3-64-15,4 1-16 0,-2-2 0 0,-1 6 352 16,0-7 80-16,-41-70 16 0,80 127 0 0,-80-127 400 0,78 118 144 0,-78-118 0 0,80 134-144 15,-38-61 144-15,0 4 128 0,0 1-128 0,-4 1 176 16,0 4-176-16,-3-2 0 0,0-1 144 0,-2 7-144 0,-1-4 272 16,-3 8-16-16,1 7 0 0,-1-4 0 15,3-4-48-15,-4 1-16 0,1-4 0 0,3 2 0 0,4 3-192 0,-3 2 0 16,-1 0 0-16,-1-3 0 0,4 1 0 0,3-7 0 16,6 2 0-16,1-5 0 15,6 4 0-15,-1-6 0 0,3-2 128 0,-3-3-128 16,-50-75 0-16,92 139 0 0,-92-139 128 0,84 133-128 0,-84-133 128 15,77 130 0-15,-41-53-128 0,-3-2 192 0,1 1-16 0,-8-1-16 16,0 4 0-16,0-3 0 16,-2 3 304-16,1 4 64 0,3 3 16 0,0-3 0 0,3 3-224 0,0-1-64 0,1-5 0 15,-1-7 0-15,4-1-256 0,-2-4 0 16,4 1 128-16,-4-4-128 16,2 1 0-16,-35-66 0 0,69 124 0 0,-69-124 0 0,63 106 144 0,-63-106 80 15,64 96 16-15,-64-96 0 0,68 95 352 0,-68-95 80 16,70 93 16-16,-70-93 0 0,72 89-256 0,-72-89-48 0,74 81-16 15,-74-81 0-15,70 75-224 0,-70-75-144 0,0 0 192 0,99 94-192 16,-99-94 0-16,0 0 0 16,96 72 0-16,-96-72 0 0,0 0 0 0,82 61 0 15,-82-61 0-15,0 0 0 0,0 0 0 0,91 73 0 16,-70-56-160-16,-2-3 160 0,-2 2 0 0,1-4 0 16,1 4 0-16,-2-4 0 0,3-2 0 0,-1 1 0 0,2-2 0 0,-2-2 0 0,-2-2 0 0,1-2 0 31,-3-1 0-31,-4-2 0 0,-3 0 0 0,-2 2 0 0,-5-2 192 0,-1-2-64 0,0 2 704 0,-3 0 128 15,-1-2 16-15,-2 1 16 0,0-1 176 0,-1 0 48 16,-3 0 0-16,1-3 0 16,0 3-704-16,1-1-128 0,-1 3-16 0,0-4-16 15,1 1-160-15,-1-1-48 0,-2-1 0 0,4 2 0 0,0-1-144 0,-1 1 0 16,1-4 0-16,-2 2 0 0,4 1 0 0,-2 1 0 0,3-4 0 0,-1 1 0 16,2 3 0-16,-1-2-176 0,2 3 176 0,2 2-11456 15,4 5-2176-15</inkml:trace>
  <inkml:trace contextRef="#ctx0" brushRef="#br0" timeOffset="91159.98">28532 9291 13823 0,'-10'-8'1216'0,"3"3"-960"16,5 1-256-16,0 2 0 0,2 2 1088 0,-5-1 160 15,0-6 32-15,-2 1 16 0,-5-1-464 0,5-1-112 16,2 4-16-16,5 1 0 0,5 1-704 0,-2-3-384 15,6 3 32-15,0-1 16 16,3-3-624-16,2-4-128 0,2 1-32 0,1-5 0 16,4-3 560-16,2-1 112 0,3-3 32 0,-2-3 0 0,4-4 640 0,0 0 128 0,7-5 32 0,-4-5 0 15,4-2 672-15,0-4 144 0,0 1 16 16,-2-1 16-16,-2-3-160 0,-3 0-48 16,2-5 0-16,-1-2 0 0,-1 0-192 0,0-9-32 15,0 2-16-15,-2-3 0 0,0-1-432 0,2-10-96 0,0-1 0 0,3-6-16 16,4-2-240-16,2 3 128 0,-2-8-128 0,5-5 0 15,0-2 0-15,-4 2 0 0,3 1 0 0,-1 8-160 16,-1 2 160-16,-10 2 0 0,3-2 0 0,-9-1 0 16,0-1 0-16,-4 1 0 0,1 8 0 0,-3 4 0 15,-2 6 0-15,-3 2 192 0,1 4-64 0,-3 5 0 16,-1 4 256-16,2-1 48 0,-4 1 16 0,2 1 0 16,0 6-448-16,-2 4 128 0,2-2-128 0,0 8 0 0,-3 1 0 15,-1 5 0-15,-1-2-144 0,1 4 144 16,-3 0-384-16,0 3 16 0,2 2 16 0,-2-1 0 0,0 4 352 0,4-1 0 15,-3 3-144-15,1 1 144 0,0 2 0 0,0 1 0 16,1-2 0-16,-1 4 0 0,0-2 0 0,-2 0-128 16,0 3 128-16,-4-3 0 15,-1 3 0-15,-4-3 128 0,-5 3-128 0,-5-1 192 0,0-1 192 0,-11-3 48 16,-1 2 0-16,-4-7 0 0,-7 1 0 0,-3-1 0 16,-6-2 0-16,-4 0 0 0,1-1 16 0,1-4 0 15,-4 0 0-15,1-4 0 0,4 4-176 0,-4-7-16 0,-3-2-16 16,-4-3 0-16,-1-1-240 0,-6-3 0 15,-7 1 0-15,-3-12 0 0,0-1 0 0,-4-5 0 16,-1-10-192-16,-2-1 192 16,1-5-576-16,-4-2 0 0,1 2 0 0,-5-6 0 0,-4-1 176 0,6-9 16 15,5-1 16-15,1-6 0 0,6-3 96 0,0-1 16 0,-4 2 0 0,-1-1 0 32,7 2-256-32,-3-4-32 0,6-7-16 0,-1 6 0 0,1 1-48 15,-2-1-16-15,-1 1 0 0,-6-9 0 0,2 3 208 0,2-3 32 16,3 3 16-16,1-3 0 0,1 8 240 0,-4-1 128 0,-1 2-160 0,-5 7 160 0,-9 2 0 15,5 14 240-15,3 9-32 0,1 1 0 16,1 9-208-16,1 2 176 0,1 2-176 0,0-1 160 16,-3-1-480-16,6 5-80 0,6 5-32 15,7 6 0-15,5 1 192 0,3 2 48 0,8 3 0 0,1 2 0 0,2 4 16 0,5-2 16 16,2 7 0-16,0 1 0 0,0-1 160 16,-2 5 0-16,4 2 0 0,5 3 0 15,1 6 0-15,3-2 0 0,2 7 0 0,3-1 0 0,5 6 0 16,0 0 128-16,3 6-128 0,2-1 176 15,7 5-32-15,-3 1 0 0,4 6 0 0,5 4 0 16,1 5-656-16,1 2-128 0,5 5-16 0,2 2-16 16,-1 3-656-16,6 2-128 0,-5 2-16 0,6 0-16 15,-14-42 656-15,35 89 128 0,-35-89 16 0,38 87 16 0,-38-87 672 0,49 85 0 16,-49-85 0-16,65 94 0 0,-65-94 768 0,75 103 128 0,-75-103 16 0,85 108 16 16,-85-108 16-16,94 138 0 15,-43-55 0-15,-4 3 0 0,-4-1-768 0,3 9-176 0,-3 3 0 0,1 8 0 31,1 3-448-31,-3 0-96 0,1 5-16 0,-4-3 0 0,-1-7-192 0,-1-8-32 16,-1-4-16-16,-6 3 0 0,-1 7 672 0,1 0 128 0,-4 5 0 0,2-8 0 16,0-4 1024-16,5 10 176 15,5 4 16-15,4 6 16 0,5-3-272 0,2 2-48 0,7 6-16 0,7-3 0 0,8 5-544 16,6 4-112-16,3 0-32 0,-3-6 0 0,-6-11-208 0,0 0 0 16,3 10-192-1,4 3 192-15,0-1 0 0,6 3 0 0,5-1 0 0,-4 4 0 0,-4 4 192 0,-3-3 160 16,-3-1 32-16,-2 3 0 0,-2 3 176 0,4 7 32 15,4 4 16-15,-6 2 0 16,0-9-448-16,-8 7-160 0,-3-2 0 0,-4-2 144 0,1-3-144 0,-7 1 0 16,4 3 0-16,0 3 0 0,1 6 0 0,1-6 0 15,3-5 0-15,-9 1 0 0,1 7 0 0,-6-3 0 16,-9-5 0-16,-3-6 0 0,-4 1 0 0,-3 1 0 16,-4 9 0-16,-4-4 0 0,-6 0 0 0,-2 1 0 0,-2 4 0 0,-3-1 0 15,-2 0-208-15,1-2 80 16</inkml:trace>
  <inkml:trace contextRef="#ctx0" brushRef="#br0" timeOffset="164862.32">3516 13144 17503 0,'-9'4'1552'0,"6"-4"-1232"16,3 0-320-16,0-4 0 0,1 2 1376 0,1 1 224 16,2-1 32-16,-1-5 16 0,6-3-704 0,-1-4-144 0,5 0-32 0,-3 0 0 31,2-2-944-31,0-1-192 0,-3 6-32 0,2-1-16 0,-4 0 160 0,0 3 16 0,1-3 16 0,1 3 0 15,-2 0 224-15,0 2 0 0,0 1 192 0,0-3-192 16,2 4 704-16,-2-6 16 16,1 8 16-16,3-6 0 0,-3 0-368 0,3 6-80 0,-4-2-16 15,-2 3 0-15,2 4-272 0,-3-1 0 0,-3 6-208 0,1 4 80 32,-2-3-352-32,2 10-64 0,-2 1-16 0,2 4 0 0,-1 4 272 0,5 1 48 0,-5 9 16 0,3 3 0 15,1 7 464-15,-2-2 80 0,4 8 32 0,-5-3 0 0,2 1 160 16,-3 1 48-16,1 2 0 0,0-2 0 0,-2-3 144 0,-2 1 16 15,4-3 16-15,0-1 0 0,3-6-224 0,-2-5-32 16,3-4-16-16,2-3 0 0,-1 1-464 0,0-4 0 16,2-3 0-16,0-4 0 15,-1-1-384-15,-2-5-64 0,-1-3 0 0,2 3-16 16,-4-6-912-16,1-3-176 16</inkml:trace>
  <inkml:trace contextRef="#ctx0" brushRef="#br0" timeOffset="165182.64">4201 12784 24879 0,'-16'12'2208'0,"5"-5"-1760"0,6 0-448 0,5-4 0 0,2-1 928 0,-6 3 96 16,1 7 32-16,-11 8 0 16,2 4-1248-16,-6 6-256 0,-1-3-64 0,-3 8 0 15,-6 4-1680-15,-2-1-352 0,-5 5-64 0,-1 4-16 32,-4 4 1152-32,-1-2 208 0,0-1 48 0,-1 0 16 0,-3 4 1792 0,-1-2 368 0,4-3 64 0,-1 0 0 0,3-5 1152 0,-4-2 240 15,2 0 32-15,-5 0 16 0,2-1-928 0,1-6-176 16,6-4-32-16,5-6-16 15,3-4-1680-15,8-5-336 0</inkml:trace>
  <inkml:trace contextRef="#ctx0" brushRef="#br0" timeOffset="165718.63">4169 12341 10127 0,'-36'-7'896'0,"8"6"-704"0,-2 1-192 0,9 0 0 0,6 1 1504 0,2 4 272 0,-2-1 48 0,-18 1 16 16,-15 11-128-16,-14 1-32 0,-10 8 0 0,4 3 0 15,4 3-2272-15,1 4-464 0,4 5-96 0,-4 0 0 31,2 2-560-31,4-2-96 0,3 0-32 0,1 2 0 0,8 1 1472 0,1 6 368 0,6 3 0 0,0 4 0 16,1 7 1520-16,4 4 368 0,2 7 80 0,5 2 16 0,3 6 192 16,-1 2 64-1,3 5 0-15,8 1 0 0,1 1-944 0,9-1-176 0,4-1-32 0,8-2-16 0,7-8-768 0,3-10-160 16,9-10-16-16,0-6-128 16,-28-53-144-16,71 85-144 0,-71-85-32 0,96 73 0 15,-96-73-272-15,127 58-64 0,-48-39-16 0,8-5 0 16,2-7 128-16,1-2 32 0,-4-9 0 0,-1-2 0 0,1-8 320 0,8-7 192 15,7-12-192-15,-5-1 192 0,-4-4 0 0,-12-7 0 0,-7 1 0 0,-5-8 0 16,-3-2 128-16,-4-2 16 0,1 1 16 0,-1-8 0 16,0-10 160-16,-7-6 16 0,-1-1 16 0,-12-3 0 31,-4 6-560-31,-6-7-112 0,-1-3-32 0,-9-5 0 0,-4 5 32 16,-4 0 16-16,-6 0 0 0,-7 8 0 0,-6 8 304 0,-2 1 0 0,-10 2 0 0,-3 7 0 31,-8 4 0-31,-6 5 144 0,-4-2-144 0,-6 10 128 0,-4 8 400 0,-8 4 80 0,-4 11 16 0,2 4 0 15,-4 6 272-15,-2 3 48 0,4 6 16 0,-1 2 0 16,2 2-816-16,1 0-144 0,3 6 0 0,1-1 0 31,-1 2-1472-31,9 1-192 0</inkml:trace>
  <inkml:trace contextRef="#ctx0" brushRef="#br0" timeOffset="166930.15">5332 13073 35007 0,'-6'1'3120'0,"5"-1"-2496"16,1-1-496-16,1-3-128 0,5 3 320 0,-3-3 64 0,4 1 0 0,2-10 0 31,8 1-1600-31,-1-5-320 0,6-1-64 0,1-3-16 16,3 2-1104-16,2-5-224 0,0 1-32 0,2 2-16 15,1 0 848-15,0-3 160 0,2-2 48 0,2 0 0 0,2-4 1536 0,0 2 400 0,-3-3 0 0,8 5 0 16,-2 0 1056-16,7 3 336 0,4-1 64 0,5 1 16 15,1-3-208-15,6 5-48 0,3-2 0 0,-1 1 0 16,-1 3-752-16,-5 1-144 0,-59 18-48 0,119-29 0 16,-119 29-272-16,125-23 0 0,-125 23 0 0,136-21 0 15,-63 11 0-15,-73 10 0 0,141-6 0 0,-141 6 0 16,121 4 0-16,-121-4 0 0,108 14-128 0,-108-14 128 16,106 17 320-16,-106-17 128 0,108 21 0 0,-108-21 16 0,113 23 352 15,-113-23 64-15,110 28 16 0,-110-28 0 0,94 27-256 0,-94-27-64 16,84 32 0-16,-84-32 0 0,77 31-320 0,-77-31-64 15,0 0 0-15,108 51-16 0,-108-51-176 0,66 45 0 16,-66-45 0-16,63 56 0 0,-63-56 0 0,55 62 0 16,-55-62 0-16,53 65 0 0,-53-65 0 0,40 75 0 15,-26-32 0-15,0 3 0 0,-2 4 0 0,-5 1 0 16,3 4 0-16,-3 1 0 0,0 2 0 0,2-4 0 16,0 0 144-16,1 0-16 0,4-1 336 0,0 0 80 15,0-3 16-15,5 3 0 0,2-1-32 0,5-5 0 0,-2 3 0 16,4-3 0-16,-2-1-272 0,-26-46-48 0,61 87-16 15,-61-87 0-15,63 83-192 0,-63-83 128 0,68 77-128 0,-68-77 0 16,77 77 0-16,-77-77 0 0,82 74 0 0,-82-74 0 16,83 72 0-16,-83-72 0 15,77 73 0-15,-77-73 0 0,82 68 0 0,-82-68 0 0,89 64 0 0,-89-64 0 16,104 56 192-16,-104-56-16 0,129 44 0 0,-129-44 0 16,157 35-176-16,-80-29 0 0,-77-6 144 0,157 2-144 15,-75-5 0-15,5-2 0 0,5 1 0 0,6-3 0 16,6 2-240-16,-8 0-16 0,-4-4 0 0,-4 4 0 15,-5 1 112-15,4 2 16 0,6 4 0 0,-1 0 0 16,-1 1 128-16,-6 1 0 0,-85-4 0 0,157 10 0 16,-157-10 0-16,155 13 0 0,-71-3 0 0,1 2 128 0,4-1-128 15,-7 1 0-15,-82-12 0 0,150 21 128 16,-150-21-128-16,146 29 0 0,-69-9 0 0,5 0 0 16,-1 3 0-16,0-2 0 0,-81-21 0 0,136 38 0 0,-136-38 0 0,122 40 0 15,-122-40 0-15,125 56 0 0,-125-56 0 0,125 56 0 16,-125-56 0-16,124 50-128 0,-124-50 128 0,115 42 0 15,-115-42 0-15,100 38 0 0,-100-38 0 0,88 35 0 16,-88-35 0-16,84 30 0 16,-84-30 0-16,78 29 0 0,-78-29 0 0,77 35 0 0,-77-35 0 0,68 37 0 15,-68-37 0-15,0 0 0 0,80 61 0 0,-80-61 0 16,39 54 0-16,-39-54 0 0,17 56 0 0,-12-25 0 16,-1 0 0-16,-3 4-128 0,3 2-96 0,-2-2-16 0,-1-1 0 15,5 3 0-15,1-2 240 0,3-4 0 0,4 0 0 16,-14-31 0-16,37 48 0 0,-37-48-144 0,0 0 144 0,78 50-10176 31,-78-50-1936-31</inkml:trace>
  <inkml:trace contextRef="#ctx0" brushRef="#br0" timeOffset="167735.98">14660 15846 16575 0,'-7'-9'1472'0,"3"2"-1168"0,2 0-304 0,2 0 0 16,0 3 0-16,-3-4 160 16,-1-6-160-16,-8-7 128 15,-3-7-896-15,-8 4-192 0,-2 5-48 0,-6 3 0 0,0 11 544 0,-6 5 96 0,-5 5 32 0,-1 7 0 16,-4 4 1232-16,-2 3 240 0,-2 4 48 0,3 1 16 0,4 4 752 0,-1 0 160 16,-1 6 16-1,3 0 16-15,-1 4-128 0,6 0-32 0,0 2 0 0,3 0 0 16,0 0-736-16,2 0-160 0,0 6-16 0,1-1-16 0,3-1-544 0,1 6-128 15,2 2 0-15,1 6-16 16,4 5-368-16,2 6 128 0,2-1-128 0,5-3 0 0,3-4 0 16,5 3 0-16,4-3 0 0,4-2 0 15,6-3 0-15,4 0 0 0,4-1 0 0,10-4 0 0,3-4 0 0,-31-47 0 16,96 75 144-16,-96-75-144 0,120 54 256 0,-120-54-64 16,132 31-16-16,-132-31 0 0,156 9-176 15,-68-14 0-15,12-8 0 0,1-2 0 16,2-6 0-16,-6-2 0 0,-1-6-160 0,-2-1 160 0,0-3-144 15,6-11 144-15,6-4-128 0,-5 1 128 0,-9 0 0 0,-6-1 0 16,-4 3 0-16,-2-4-128 0,2-3 128 0,-7 0 0 0,0-4 0 16,-16 0 0-16,-10-3-464 15,-11 2-16-15,-10 3 0 0,-7 0 0 16,-6 3-304-16,-4-4-64 0,-6-3-16 0,-3-3 0 0,0 2 704 0,-6 0 160 16,-1-2 0-16,-2-4 0 0,-4 3 448 0,-1-1 96 15,0 5 16-15,-7 3 0 0,-2 2 96 0,-5 5 32 0,-6 6 0 16,-6 7 0-16,-11 5-432 0,-6 2-64 15,-10 8-32-15,-1 6 0 0,-2 7-160 0,-7 7 0 0,-3 7 0 0,-6 7 0 32,-2 6-736-32,-8 3-128 0,-7 3-32 0,4 0 0 15,11 6-1376-15,-4 1-288 0,6 0-48 0,4 3-16 16,7-2-576-16,3 4-112 0,-1 0-16 0,11-1-4064 0</inkml:trace>
  <inkml:trace contextRef="#ctx0" brushRef="#br0" timeOffset="168454.33">14715 16119 32255 0,'-17'14'1424'0,"6"-5"304"0,4-2-1392 0,6-4-336 16,1-3 0-16,0 0 0 0,0 0 576 0,0-2 32 0,-4 2 16 0,1-3 0 31,-1-2-1232-31,-3-1-240 0,-1 3-48 0,-3 3-16 16,-1 2-1056-16,-2 5-208 0,2 3-32 0,-6 9-16 16,3 2 624-16,-1 5 128 0,2 2 32 0,2-3 0 0,5 4 2144 0,2 1 416 0,3-1 96 0,4-1 0 15,3 2 784-15,4-2 160 0,3-2 16 0,-12-26 16 16,33 42-1168-16,-33-42-256 0,0 0-32 0,68 36-16 31,-68-36-944-31,0 0-192 0,80 11-32 0,-80-11-16 0,0 0-880 16,85-23-192-16,-85 23-16 0,54-35-16 0,-54 35 416 15,60-49 96-15,-60 49 16 0,59-55 0 0,-31 27 272 0,0-4 64 16,0 3 16-16,-1 1 0 16,-6 2-272-16,-1 0-64 0,-3 5-16 0,-8 2 0 0,-4 3 560 0,-2 7 112 0,-8 6 32 0,-2 3 0 0,-3 5 496 0,-4 2 96 15,-4 10 32-15,-1 3 0 0,0-1 1280 0,-5 10 256 16,-1 6 48-16,1 5 16 15,3 6-32-15,-3 6-16 0,-1 7 0 0,1 4 0 0,-2 5-1168 0,-2 3-224 16,3 4-64-16,-3 0 0 0,2 0-384 16,0-9 0-16,0-3 128 0,2-16-128 15,3-9-304-15,-7-10-80 0,3-7-32 0,-6-9 0 16,1 0-1504-16,-3-8-320 0,4-6-48 0,-3-7-16 16,-1-5 1216-16,5-7 224 0,7-5 48 0,4-2 16 0,5-8 1504 0,3-3 320 15,7-1 48-15,6 0 16 0,5-5-576 0,6 5-96 0,6 0-32 16,5 3 0-16,6 9-384 0,-32 28 0 0,71-41-144 15,-71 41 144 1,82-18-992-16,-82 18-96 0,106 11 0 0,-106-11-16 16,117 29 288-16,-44-3 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56:12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13926 14043 3679 0,'-21'10'320'0,"5"-4"-320"0,6-3 0 0,3 1 0 15,3-3 1136-15,4 3 144 16,-3-3 48-16,-2 3 0 16,-2 1-560-16,-5 0-96 0,3 6-32 0,-7-6 0 15,4 4-640-15,-4-2 0 0,2-2-128 0,-8 2 128 31,1 0-544-31,-4 2 16 0,-1-1 0 0,-3-1 0 0,1 6 528 0,-4-3 192 0,4 0 0 0,-1 4 0 16,-3 4 720-16,3-3 144 0,1 3 32 0,0-4 0 16,-2 5 80-16,3 2 32 0,-7 3 0 0,3-3 0 15,3 2-624-15,0-2-112 0,0 0-16 0,2-2-16 0,2 0-432 16,0 0 0-16,1 0 0 0,-5 0 0 0,4 6 0 0,-3-4 0 16,3 0 0-16,0-2 0 0,1 0 0 0,-3-2 0 15,2 2 0-15,-1-3 0 0,4-2-128 0,-3 2 128 16,-1 1 0-16,3-3 0 0,1 0 0 0,-4 0 0 15,3 2 0-15,-3 1 0 0,3-1 256 0,-1 1 0 16,0-1 16-16,3 0 0 0,-1-1 464 0,3 3 96 16,3-3 0-16,2 3 16 0,-1-4 0 0,4 0 0 15,-1-1 0-15,3 3 0 0,-1 3-400 0,0-1-64 16,2-1-32-16,0 2 0 0,0-1-352 0,0-1 128 16,2 1-128-16,-2-3 0 0,4-1 0 0,1 2 0 15,0 1 0-15,2 1 0 0,2 1 0 0,0 0 0 16,-1 2 0-16,1 2 128 0,2 1 128 0,-1 0 16 0,1-3 16 15,-1 2 0-15,1-4 64 0,3 0 16 16,-4 0 0-16,4-1 0 0,2-3 112 0,-2 5 32 16,5-3 0-16,-3-1 0 0,3-2 32 0,-2-2 16 0,4 3 0 0,0-1 0 15,2 2-240-15,-4-4-32 0,4 2-16 0,-2 0 0 16,3 2-64-16,1-4-16 0,-1 4 0 0,-3 1 0 16,2-3-64-16,-1-4 0 0,1 4-128 0,0-1 192 0,1-3-192 15,-3 2 0-15,2-3 128 0,1 0-128 0,1-2 0 16,1 1 0-16,-19-8 0 0,0 0 0 0,0 0 0 0,103 23 192 15,-103-23-48-15,0 0-16 16,94 5 16-16,-94-5 0 0,0 0 0 0,92 9 0 0,-92-9-144 0,0 0 0 16,0 0 0-16,119 9 128 15,-119-9-128-15,0 0 0 0,102 1 0 0,-102-1 128 16,0 0-128-16,108 2 0 0,-108-2 0 0,0 0 0 0,112 12 0 0,-112-12 0 16,0 0 0-16,113 19 0 0,-113-19 0 0,0 0 0 15,110 23 0-15,-110-23 0 0,0 0 0 0,101 21 0 16,-101-21 0-16,0 0 0 0,118 24 0 0,-118-24 0 15,0 0 0-15,135 14 0 0,-135-14 0 0,106 2 0 0,-106-2 0 16,120-5 0-16,-120 5 0 0,119-11 0 0,-119 11 128 0,103-14-128 16,-103 14 192-16,104-17-32 15,-104 17-16-15,101-23 0 0,-101 23-144 0,112-29 0 0,-112 29 144 0,127-39-144 16,-127 39 0-16,131-45 0 16,-131 45 0-16,115-47 0 0,-115 47 0 0,109-54 0 0,-49 26 0 0,-3-3 0 15,4 3 0-15,2-2 0 16,-63 30 0-16,127-52-128 0,-127 52 128 0,124-52-160 0,-72 24 160 0,-1 0-160 15,-51 28 160-15,97-54 0 0,-97 54 0 0,91-52 0 16,-91 52 0-16,87-54 0 16,-38 23 0-16,-2-1 0 0,2-3 0 0,-2-3 128 0,0 0-128 0,-4-2 0 15,-6 1 128-15,-9 1-128 0,0 2 128 0,-9-1-128 0,-7 2 0 16,-3 2 0-16,-9-2 0 0,-9 4 128 0,-3-2-128 0,-11 0 0 16,-7 3 0-16,-4-1 0 0,-5-2 0 0,-8 3 144 15,-5 0-144-15,-4 1 160 16,0 4 240-16,2-1 48 0,0-2 16 0,-3 2 0 15,-1-2-208-15,-3 1-64 0,-1-5 0 0,-3 4 0 0,-3-1-192 0,-8 1 0 16,-8-3 0-16,-3-3 0 16,7 7 0-16,-8-3 0 0,0 7-160 0,-12 4 160 15,3 5-192-15,-13 9 64 0,-10 7 0 0,-1 10 0 0,1 12 128 0,-17 15 0 16,-15 11 0-16,-10 9-128 16,-7 2 128-16,-4 11 0 0,-1 1 0 0,-5 2 0 0,-4 1 0 15,5-2 0-15,9-8 0 0,7-9 0 0,7-3 0 0,3-3 0 0,7 1 0 0,3-7 0 31,2-5-464-31,11-3-112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5T23:56:46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12851 3739 911 0,'-16'0'0'0,"6"0"0"0,3 2 0 0,3-1 0 16,-1-1 288-16,-2 2-32 0,-9 0 0 0,-8 1 0 16,-6 2-512-16,-1 1-96 0,0-3-32 0,4-3 0 15,3 4 608-15,1-1 112 0,2-3 32 0,1 0 0 16,0 0 896-16,1 0 176 15,0 2 32-15,0-2 16 0,0 3 112 0,-4-1 0 0,-5 2 16 0,0 1 0 16,-7 5-528-16,-1-5-128 0,1 4 0 0,-2-2-16 16,3 0-688-16,-1 2-256 0,-2-4 176 0,4 4-176 15,-2-2 128-15,4-2-128 0,-2 4 0 0,1-2 144 16,3 3 368-16,-1-1 64 0,-3 3 0 0,3-3 16 16,2 3 176-16,1-3 16 0,-1 6 16 0,-2 1 0 0,0 1-544 15,-1 1-128-15,0 3 0 0,1 0-128 16,2-1 0-16,2 7 0 0,2-1-160 0,4-2 160 15,1 7 0-15,0 1 0 0,2-1 0 0,3 4 0 0,2-2 128 0,1 0 64 16,2 0 0-16,1 2 0 0,-1 2 16 0,2-1 16 16,4 1 0-16,-1-2 0 15,-1 1-224-15,1 1 176 0,3 1-176 0,-5-1 160 16,5-1-160-16,-5 3 0 0,3-1 0 0,-1 2-176 0,1 2 352 0,-1 0 64 16,-3 5 16-16,2-4 0 0,0-4 448 15,0-3 112-15,1 4 16 0,4 0 0 0,0 2 0 0,0-42 16 16,9 78 0-16,-9-78 0 0,12 72-320 0,-12-72-64 0,25 78-16 0,-25-78 0 15,31 80-128-15,-31-80-16 16,0 0-16-16,57 100 0 0,-57-100 0 0,0 0 0 0,70 81 0 0,-70-81 0 16,0 0 32-16,87 67 16 15,-87-67 0-15,0 0 0 0,94 57-144 0,-94-57-16 0,0 0-16 0,81 40 0 16,-81-40-160-16,0 0 0 16,73 33 0-16,-73-33 0 0,0 0 0 0,80 19 0 15,-49-17 0-15,4 0 0 0,-2 0 0 0,9-2 0 16,0 0 0-16,5 0 128 0,0 0-128 0,2 0 0 0,0 5 144 0,1-3-144 0,-1 1 0 15,-2-1 0-15,-2 0 0 0,-1-1 0 0,1-1 0 0,0 2 0 16,4 0 0 0,0 0 0-16,0 1 0 0,1-1 0 15,6 1 0-15,0-3-128 0,1-1 128 0,-1-6-192 16,0 1 192-16,-9 1-192 0,0-5 192 0,-5 1-192 0,0-5 192 0,1-3-192 0,3 1 192 16,1-2 128-16,3 3-128 0,4-4 176 0,5 3-48 0,4-5 0 15,3 0 0-15,-3-5 0 0,3 3-128 0,-8-8 0 16,-2 1 0-16,-8-4 0 15,1-3-192-15,-5-3 16 0,-2 0 16 0,-2-7 0 0,1 3 160 0,-2-6-128 16,1-2 128-16,-2 1-128 16,1 1 256-16,-5-3 64 0,3 5 16 0,-11-5 0 0,-2 3-64 15,-6-2-16-15,-6-1 0 0,-7 1 0 16,-3 0-128-16,-7-4 0 0,-4 2 0 0,-8 0 0 16,-2 5 0-16,-11-3 0 0,-7-2 0 0,-4 0 0 0,-3 2 192 0,-7-7 64 0,3 3 16 15,-8-3 0-15,-3-2 64 0,-6-2 16 0,-3-1 0 0,-9 4 0 16,-3 3-352-1,-14-2-208-15,-10-4 16 0,-10 5 16 16,-4 4-272-16,-2 6-48 0,-8 6-16 0,-2 5 0 0,-8 4 512 0,6 9 240 16,4 5-32-16,0 3 0 0,-3 2-208 0,2 7-256 15,5 5 48-15,-8 2-10608 16,-6 4-2112-16</inkml:trace>
  <inkml:trace contextRef="#ctx0" brushRef="#br0" timeOffset="75260.25">13279 8983 2751 0,'-5'4'256'0,"0"-3"-256"0,2-1 0 0,3 0 0 16,-4 2 704-16,-1 0 112 0,-4 0 16 0,-5 1 0 15,-5 1-336-15,-4 4-64 0,2-1-16 0,-6 4 0 0,0-3 80 0,0 6 16 16,-3-1 0-16,0-3 0 0,2 4 192 0,-1-7 32 15,4 3 16-15,4-4 0 0,4-3 16 0,3-1 16 16,2 0 0-16,1-4 0 0,6 2-224 0,-5-2-48 16,3 0-16-16,-4 2 0 0,4 0-496 0,-3 0 0 15,3 2 0-15,-4 0 0 0,3 3 128 0,-3 0-128 16,3 0 0-16,1 1 0 0,-2 2 128 0,4-1-128 31,-4 4 0-31,2-2 144 0,4 3 64 0,-3 2 16 16,1 3 0-16,0-1 0 0,3 1 32 0,-5 2 16 0,2 6 0 0,0-3 0 0,1 3 112 0,-3 3 32 15,0-1 0-15,2 1 0 0,0 2 336 0,0-2 64 16,3 0 16-16,0 3 0 16,4-3-128-16,0 3 0 0,1-3-16 15,1 2 0-15,2-6-240 0,3 2-32 0,0-3-16 16,-2-2 0-16,5 0-208 0,-3 0-64 0,5-2 0 0,0 0 0 16,0-2 64-16,3-1 16 0,-17-16 0 0,0 0 0 15,0 0-208-15,101 40 0 0,-101-40 0 0,0 0 0 16,108 2 0-16,-108-2 0 0,75-19 0 0,-40 6 0 15,-2-2 0-15,-5-4-128 0,-2-2 128 0,-2-5 0 16,1 3 0-16,-2-7 0 0,-3 6 0 0,1 0 0 16,-3 1 0-16,-1-5 144 0,1 5 16 0,-6-3 0 15,0 0-160-15,2 0 160 0,-2-4-160 0,0 4 160 0,4-5-160 16,0-2 0-16,-1 0 144 0,3-4-144 16,1 2 0-16,0-1 0 0,-1-1 0 0,-4 2 0 0,-4 2 0 0,-8 5 0 15,-4-1 0-15,-8 4 0 0,-6 3 0 0,-5 3 0 16,-5 3 0-16,-4 4-128 0,-3 8 128 0,-11 4 0 15,-8 16-144-15,-12 7 144 0,-2 13-176 0,-11 2 48 16,-5 4 0-16,0 2 0 0,-2-8 128 0,9-3 144 16,9 2-16-16,9-3-128 0,6-8 496 0,8-1-16 15,4-4 0-15,6-5 0 0,11-6-480 0,-3-2 0 16,8-3 0-16,1-3-13360 0</inkml:trace>
  <inkml:trace contextRef="#ctx0" brushRef="#br0" timeOffset="76338.25">13178 9699 16575 0,'-3'-2'1472'0,"-1"2"-1168"0,4 0-304 0,0-1 0 15,0 1 1232-15,-3 0 192 0,1 0 48 0,-3 1 0 0,-2 4-288 0,-2 1-48 16,2 1-16-16,2 7 0 16,2 1-768-16,1 3-160 0,0 3-16 0,4 1-16 0,3 1 96 0,-3 3 0 15,3 0 16-15,-1-1 0 0,-1 4-272 0,-1-1 0 16,-2 5 128-16,0 2-128 15,-4 2 208-15,3 1-16 0,-3 2 0 0,-1 2 0 0,0 8 416 0,-2 1 80 16,0 4 16-16,0 6 0 16,-2 6-224-16,-3 2-32 0,1-1-16 0,-3-2 0 15,0 4-112-15,0-4 0 0,2 4-16 0,0 0 0 0,2-3-48 0,-4 5 0 16,1 1 0-16,0-3 0 0,2-8-112 0,-1 3-16 16,1-1-128-16,1-4 192 15,0 4-192-15,-4-3 0 0,1-4 0 0,3-3 0 0,1-5 0 0,1 0 0 0,-1-7 0 0,2-4 0 16,3-3 0-16,-3-4 0 0,6-5 0 0,-1-5 0 15,2 0 0-15,0-5-128 0,2 0 128 0,-1-8 0 0,5 3 0 0,-3-8-128 16,2 1 128-16,1-4 0 0,1-2-336 0,-1 0 32 16,3-5 16-16,-4-1 0 31,2-1-208-31,2-2-32 0,-5 4-16 0,1-1 0 0,-2 2 128 0,-1 5 32 16,-2-1 0-16,-2 4 0 0,1 1 64 0,-5 4 32 15,1 0 0-15,-2 4 0 0,0-1 64 0,2 6 16 0,-6 1 0 0,3 2 0 0,-1 4 208 0,0 1-192 31,-1 6 192-31,3-2-192 0,0 5 192 0,2 3 128 0,-1 1 0 0,3 0-128 0,3 1 784 0,-2 0 48 32,2 1 16-32,2 1 0 0,0 0-128 0,1-2-16 0,4-1-16 15,2-3 0-15,3 3-352 0,2-4-64 0,2-2-16 16,3-1 0-16,4-2-256 0,4-2 0 0,-27-26 0 16,0 0 0-16,95 51 0 0,-95-51 0 0,0 0-192 0,85 22 192 15,-85-22-400-15,0 0 16 0,0 0 0 0,104-14 0 16,-79 4 384-16,1-4-160 0,-26 14 160 0,61-40 0 15,-24 14 0-15,1-2 176 0,0-4 0 0,-1 3 0 16,3-3 16-16,0-2 16 0,2-1 0 0,-4 0 0 16,-1 4-208-16,-8-9 0 0,-1 1 128 0,-9 3-128 15,-5 3-704-15,-8-1-176 16,-6 7-32-16,-9-1-16 0,-5 5-160 0,-7 2-48 0,-3 2 0 16,-6 2 0-16,0-1 1424 0,-1 1 288 0,0 1 48 0,-2-1 16 0,-1 3 688 0,-2-5 144 15,3 1 16-15,0-1 16 0,3 0-608 0,-1 1-112 16,3 1-16-16,-2 3-16 0,2 4-752 0,-3 4 0 15,-4 6 0-15,-5 6-160 16,-4 8-1360-16,-8 3-272 0,-9 2-48 0,2 4-12736 16</inkml:trace>
  <inkml:trace contextRef="#ctx0" brushRef="#br0" timeOffset="76845.7">13426 12378 11055 0,'-18'8'480'0,"8"-2"112"0,-1 1-464 0,6-4-128 0,5-3 0 0,0 0 0 16,2-2 992-16,1 1 176 0,1-1 48 0,5-5 0 0,3 2-448 0,5-7-64 16,2 5-32-16,-19 7 0 15,0 0-448-15,77-30-96 0,-77 30 0 0,0 0-128 0,106-14 0 0,-106 14 0 16,0 0 0-16,136-2-144 0,-136 2 144 0,105 9 0 15,-105-9 0-15,111 14 0 0,-111-14 656 0,131 7 112 0,-131-7 32 0,162 0 0 16,-66-5 256-16,0-6 48 16,-2 3 16-16,-5-6 0 0,-2-2-432 0,5-3-96 15,2-4-16-15,4-1 0 0,5-2-256 0,-7-1-48 16,-6-4-16-16,-3 2 0 0,-3-3-96 0,0 3-32 0,-4 1 0 0,0 2 0 16,0-2-128-16,-80 28 0 0,131-44 0 0,-131 44 0 15,92-33-192-15,-92 33 0 0,0 0-16 0,100-24 0 16,-100 24 208-16,0 0 0 0,0 0-160 0,0 0 160 15,90 1 0-15,-79 3 0 0,1 1 0 0,-3 2 0 0,1 0 0 16,-1-2 0-16,3 4-144 0,-2-4-12032 16</inkml:trace>
  <inkml:trace contextRef="#ctx0" brushRef="#br0" timeOffset="77305">16704 11803 14735 0,'-6'0'1312'0,"5"-5"-1056"0,1 1-256 0,1-3 0 0,3 4 1280 0,-2-4 192 15,1-5 32-15,4-9 16 0,-3-9-880 0,1 4-160 0,-2-5-32 0,-3 6-16 32,0 4-1968-32,-5 2-400 0,0 4-80 0,-4 4-16 15,-1 4-464-15,-6 7-80 0,-1 9-32 0,-3 0 0 0,-1 8 2032 0,-1 4 384 16,-4 2 192-16,3 8-160 0,-1 2 2176 0,4 5 432 0,1 2 96 15,2 2 16-15,5 9-320 0,5-6-48 0,5 4-16 0,2-2 0 16,2 2-896 0,3-6-176-16,5 1-32 0,-1-1-16 0,7 1-800 0,1-2-256 0,2 3 128 0,4-3-128 15,1-2 0-15,3 0 0 0,0 0 0 0,3-4 0 0,7 3 0 16,-37-39 208-16,75 52-64 0,-75-52-16 16,0 0 512-16,104 12 112 0,-104-12 16 0,0 0 0 0,103-42-112 0,-103 42-16 15,66-59 0-15,-33 21 0 16,2-4-160-16,-2-2-32 0,-1-6-16 0,-5 1 0 15,0-1-192-15,-6-3-48 16,-1 5 0-16,-4-8 0 0,-4-3-192 0,-3-1 0 16,-7 1 0-16,-6 0 0 15,-4-2-544-15,-8 2 0 0,-5 3 0 0,-3 6 0 16,-6 1-80-16,-7 10-16 0,-3 10 0 0,-5-1 0 0,-4 9 512 0,2 6 128 16,2 4 0-16,3 3 0 0,4 6 368 0,1 5 144 0,4 6 16 15,3-2 16-15,6 7-544 0,5 0-320 0,3-2 32 0,6 2-13216 16</inkml:trace>
  <inkml:trace contextRef="#ctx0" brushRef="#br0" timeOffset="77798.06">16859 11681 14735 0,'-7'0'1312'0,"3"-2"-1056"16,6 2-256-16,1-3 0 0,1-1 2592 0,3 3 464 16,-2-5 80-16,6-6 32 0,4-3-1312 0,6-5-256 15,4-2-48-15,-4-3-16 0,-1 1-1408 0,0-2-304 16,-1-2-48-16,-2-3-16 16,-3 1-1312-16,-5 2-272 0,-2-3-48 0,-2 1-16 15,-7-1 944-15,-3-1 192 0,0 5 48 0,0-6 0 0,-2-1 1792 0,-2 1 352 16,4-5 80-16,-2-4 16 0,0 0 16 0,3-1 16 15,4-6 0-15,-1 2 0 0,-3 0-864 0,4-2-192 16,0-8-16-16,4-6-16 0,-3 4-480 0,3 1 0 16,-1 1 0-16,-1 1 0 0,0 0 0 0,-1 1-192 15,1-1 192-15,2 0-208 0,-4 1 16 0,1-1 16 0,1 0 0 0,-2 0 0 16,0-1-80-16,-2 1 0 0,1 4-16 0,-5 0 0 16,1 1 16-16,-2 4 0 0,-1 0 0 0,-1 7 0 15,0 0 256-15,0 3 0 0,4 1 0 0,-4 1 0 16,4 7 304-16,2 2 16 0,-6 7 0 0,4 5 0 15,0 3-320-15,-6 1 160 0,4 5-160 0,0 1 128 16,2 1-128-16,-2-1 0 0,0 1-192 0,2 1 192 16,-2 0-352-16,2 2 48 0,-2 0 16 0,1 0 0 0,5 0 64 0,-6 0 16 15,3 0 0-15,1-1 0 16,1 1 208-16,0 0 0 0,2 0 0 0,-1 0 0 0,1 1 240 0,0 1 32 16,0 5 16-16,1-4 0 15,3 3-288-15,-3-1 0 0,3 4-176 0,-1-6-9200 16,4 2-1840-16</inkml:trace>
  <inkml:trace contextRef="#ctx0" brushRef="#br0" timeOffset="78323.86">17179 8873 4607 0,'-26'-7'400'0,"9"4"-400"0,5-2 0 0,5 1 0 0,5-1 208 0,0 3-32 31,0-3-16-31,-3-9 0 0,-4-2-160 0,-4-4 0 0,-7 0 0 0,1 3 0 0,0 5 0 16,-2 3-128-16,0 2 128 0,-1 5 0 0,-5 4-144 0,0 3 144 16,-3 6 0-16,-1-2-144 15,-1 4 352-15,1 1 80 0,-1 6 16 0,5-5 16 0,-1 8 2304 0,3-2 448 16,3 0 112-16,1 3 32 0,0 0-1568 0,0 4-320 15,2 0-64-15,-2 5-16 0,3-1-1024 0,1 1-224 16,3 2 0-16,5-2 0 16,4 0 368-16,5-2 96 0,5-1 32 0,1-1 0 15,6 1 512-15,-4 1 96 0,8-1 32 0,0-2 0 16,3-2-384-16,2 0-80 0,-21-26-16 0,54 45 0 0,-54-45-400 0,0 0-96 0,96 54-16 16,-96-54 0-16,0 0-144 0,110 21 0 0,-110-21 0 0,0 0 0 15,115-5 0-15,-115 5 0 0,0 0 0 0,111-35 0 16,-111 35 0-16,66-36 0 15,-34 16 0-15,-3 1 128 16,-4-2-128-16,-3-1 0 0,-3-4 0 0,-5 1 0 0,-1 1 0 0,-3-8 0 16,-5 5 0-16,-1-5 0 0,-4-3 0 0,-4-1 0 15,-1-1 0-15,0-3 0 0,-7 0 528 0,-2 0 32 0,-2 3 0 0,-3 4 0 0,-4-1 128 16,-3 6 16 0,-2-2 16-16,-3 9 0 0,-1-2-128 0,-1 6-16 15,-2 1-16-15,2 9 0 0,-3 4-336 0,3 1-64 0,0 2-16 16,3 0 0-1,-3 2-688-15,5-2-144 0,0 2-16 0,4-2-10080 16,-1 0-2016-16</inkml:trace>
  <inkml:trace contextRef="#ctx0" brushRef="#br0" timeOffset="78732.03">16946 9122 17503 0,'2'-8'768'0,"-2"3"176"0,1-1-752 0,-1-1-192 0,0 4 0 0,-1 1 0 16,1 0 1680-16,-2-3 304 0,-2-5 64 0,-4 1 16 0,-3-3-1120 0,-3 7-240 16,-3-2-32-16,-4 5-16 15,-2 4-784-15,-3 1-176 0,-4 2-16 0,-1 1-16 16,-2 4-288-16,0-3-48 0,-5 7-16 0,-4-5 0 0,0 5 688 0,-5-2 0 15,-2-4 0-15,-3 5 0 16,-4-6 1008-16,2 1 272 0,2-1 64 0,-1-5 16 0,3 3-144 0,-6 0-48 16,2-3 0-16,-3-2 0 0,4-2-768 0,-8-4-144 15,0 0-48-15,-3-8 0 16,-4 6-592-16,3-5-128 0,-2 5-32 0,2-1 0 16,-6 6-816-16,1 1-176 0,-3 4-16 0,-6-1-16 15,-4 5 112-15,-4-1 32 0,3 0 0 0,2-2 0 16,9 3 768-16,3 1 144 0,2-4 48 0,4-1 0 0,3 0 464 0,0-4 0 0,-6 0 0 15,3-1 0-15,3-4 144 0,0 1-144 16,5-1 0-16,2-1 144 0,2 3 96 0,0-8 16 0,1 5 0 0,1-8-9200 16</inkml:trace>
  <inkml:trace contextRef="#ctx0" brushRef="#br0" timeOffset="85746.95">14161 13609 2751 0,'-3'2'256'0,"1"0"-256"16,0-1 0-16,2-1 0 0,0 0 864 0,-2 2 128 15,1 2 32-15,-6-1 0 0,-2 2 560 0,0-1 112 16,-1 3 32-16,-2-2 0 0,1-1-512 0,-3-1-112 16,2 6-16-16,-2-4 0 0,0-2-320 0,-3 6-80 0,1-4-16 15,4-1 0-15,0-1 16 0,0 4 0 0,-2-3 0 0,3 1 0 32,-5 0 48-32,4 2 16 0,-3 0 0 0,1 2 0 15,1-2-256-15,-1 3-48 0,2 1-16 0,-5 1 0 0,-1-2-288 0,-1 6-144 16,0 3 160-16,0-1-160 15,1 4 0-15,-1 4 0 0,0 1 0 0,3 0 0 16,1 1 0-16,3-3 0 0,3 3-160 0,4-4 160 16,3 0 0-16,-3 6 0 0,5-4 0 0,0 2 176 15,5-4 80-15,-2 4 32 0,6 0 0 0,0 0 0 16,3 0-288-16,2-6 0 0,3 3 128 0,3-6-128 0,2-5 0 16,1 2 0-16,-23-16 0 0,0 0 0 0,0 0 0 0,110 40-144 15,-110-40 144-15,0 0 0 0,92 15 0 0,-92-15 0 16,0 0 0-16,103 12 0 0,-103-12 352 0,0 0 0 15,125-1 0-15,-125 1 0 0,101-11-160 0,-101 11-48 16,105-22 0-16,-105 22 0 0,96-33-144 0,-96 33 0 16,76-39 0-16,-41 18 0 0,-3-3 208 0,-6-4 112 15,0 2 32-15,-7-5 0 0,-1-3-80 0,-8 5-16 16,0-2 0-16,-6-4 0 0,-2-2-32 0,-6 1-16 0,1 2 0 16,-10-2 0-16,1 1 160 0,-2-2 16 15,-3 3 16-15,-2-3 0 0,-6 4-256 0,1 2-144 0,-2-1 160 0,-2-1-160 16,0 4 128-16,-3-1-128 15,1 2 0-15,-3 4 0 0,-5 3 0 0,-1 3 0 0,1 6 0 16,-4-2 0-16,2 2 0 0,0 3 0 0,2 4 0 0,3 0 0 31,3 7-480-31,-1 6-192 0,0 1-32 0,5 10-16 16,-1 7-1376-16,3 4-272 0</inkml:trace>
  <inkml:trace contextRef="#ctx0" brushRef="#br0" timeOffset="86723.32">13861 14377 11967 0,'-3'6'1072'0,"1"-1"-864"0,2 0-208 0,0-5 0 0,0 0 704 0,-2 2 80 16,1 3 32-16,-1 2 0 15,-3 5-528-15,0-5-96 0,-2 4-32 0,3-6 0 0,-6 3-160 0,3-2-272 16,0-5 64-16,0 3 16 0,2 1-144 0,-6-1-32 16,2 1 0-16,-1-3 0 0,1 3 368 0,-5 0 0 15,0 0 160-15,-1 0-160 0,1 4 640 0,-4 0 0 16,-1 1 16-16,-4 1 0 0,3 3 48 0,-3 1 16 15,-2 3 0-15,-1 1 0 0,0 4-224 0,0-2-48 16,-5 8-16-16,-1-1 0 0,1 5-176 0,-7 4-48 16,-1 3 0-16,-4 0 0 0,-1 3-208 0,1 3 0 15,-6-3 0-15,-3 4 0 16,-4 2 0-16,-4 3-128 0,1-1 128 0,3-3 0 0,4 3 0 0,2-2 0 16,1-2 0-16,0-5 0 0,4 3 448 0,-1-5 80 15,8-2 32-15,-4-3 0 0,2-5 32 0,0 1 16 16,0-3 0-16,0 2 0 0,3-6-400 0,1 2-80 0,1-2 0 0,0-1-128 15,4-2 0-15,3 0 0 0,3-2 0 0,5-5-192 16,2 0 192-16,4-7 0 0,2 2 0 0,3-4-144 31,4-3-512-31,3-4-112 0,2 0 0 0,2-1-16 0,0-4-688 16,3 1-144-16,2-2-32 0,2-3 0 16,3-3 112-16,-2 4 32 0,1-4 0 0,-1 0 0 15,2 5 672-15,-1 1 144 0,-2 2 32 0,-2 1 0 0,-4 3 656 0,1 2 0 16,-4 4 0-16,0 1 0 0,-4 4 416 0,1-1 112 0,-3 5 32 0,1-3 0 0,-4 6 896 15,2-2 176-15,-1 5 32 0,-3 0 16 0,3 4-480 0,-3-1-112 16,-1 6 0-16,1-2-16 0,1 2-752 0,-2 2-160 16,-2 6-32-16,2 1 0 0,-2 3-128 0,0 0 0 15,0 5 0-15,3-3 0 0,3 0 0 0,1 5 208 16,1 0-48-16,3 5-16 0,1-3 480 0,4-4 80 16,3 1 32-16,4-3 0 15,5-6-160-15,3-8-16 0,6-6-16 0,-23-23 0 0,0 0-368 0,87 37-176 16,-87-37 160-16,0 0-160 0,124-11 128 0,-124 11-128 15,104-40 0-15,-51 9 0 0,1-8 240 0,-4-4-48 16,-4-4-16-16,-3-2 0 0,-5 0-32 0,1-6 0 16,-3 1 0-16,-4-2 0 15,-1-2 48-15,-8 3 0 0,-4-1 0 0,-5-2 0 0,-9 3-192 0,-5-1 0 0,-3-2 0 16,-8 4-176-16,1 4 176 0,-13-1-160 0,-1-1 160 0,-4 7-160 16,-9 3 160-16,-1 2 0 15,1 5 128-15,-3 4-128 0,-2 3 0 0,-1 7 0 0,-3 9 0 0,-2 5 0 16,-3 9 0-16,2 10-128 15,1 7 128-15,0 4-192 16,10 6-784-16,3 1-176 0,7 3-16 0,7 0-16 0,11-2-928 16,1-1-192-16</inkml:trace>
  <inkml:trace contextRef="#ctx0" brushRef="#br0" timeOffset="87555.62">14426 14120 11967 0,'-16'10'528'0,"8"-5"112"0,2-3-512 0,1 0-128 0,5-2 0 0,0-2 0 0,0 2 0 0,0 0 0 0,0-2 0 16,4-1 0-1,-4-4-496-15,0 2-128 0,1 1-16 0,1 1-16 0,2-4 656 0,1 3 144 0,2 2 32 0,-2 2 0 16,4-1 1904-16,-2 1 384 0,1 1 80 0,3 3 16 16,-2 6-448-16,-1 1-96 0,1 3-16 0,2 3 0 15,-3 2-768 1,3 2-144-16,-3 0-48 0,5 3 0 0,2 1-400 0,-1-3-96 0,5 6-16 0,1 0 0 15,4 7-528-15,0 0 0 16,3 1 0-16,0 3 0 0,7 1 0 0,-5 2 0 0,-1-1 0 0,-2 6-144 16,0 0 144-16,2 7 0 15,0 4 0-15,3 1-128 0,1 4 128 0,-3-2 0 0,1 0 0 0,3-2 0 0,-3 4 0 0,-1-4 0 16,-1-2 0-16,0-4-128 16,-2-10 128-16,2-8 0 0,-3-5 0 0,-1-2 0 0,4-6 0 0,-28-22 0 15,0 0 0-15,78 42 128 0,-78-42-128 0,0 0 0 16,0 0 0-16,0 0-128 31,107 12-336-31,-93-19-64 0,1-2-16 0,-4-1 0 16,-4 0-512-16,0-4-96 0,0 1-32 0,-7 1 0 15,0-2 160-15,0 6 16 0,-7-5 16 0,0 6 0 0,0-3 736 0,-4 3 256 16,4-2-192-16,-5 4 192 0,2 2 0 0,-3-1 208 0,1 2-16 16,-4 4 0-16,4 2 496 0,-7 1 80 0,0 7 32 15,0 4 0-15,-6 3-112 0,3 4-32 0,-1 3 0 0,0 5 0 16,3 2-336-16,-7-2-80 0,5 4-16 0,-1 2 0 0,2-1-96 0,-3-1 0 0,3 2-128 0,2-1 192 15,1 3-192-15,1-1 0 0,5-1 0 0,3-1 0 16,2-1 0-16,5-4 0 16,2 2 144-16,2-3-144 15,5 0 512-15,2-1 0 0,3 1 16 0,5 0 0 16,6-6-272-16,0-1-64 0,4 3-16 0,-27-26 0 16,72 40-176-16,-72-40 0 0,0 0-192 0,125 35 192 15,-125-35-608-15,101 1 0 0,-101-1 0 16,114-17 0-16,-114 17 352 0,123-42 80 0,-123 42 16 0,117-64 0 0,-63 27 480 15,-9-5 112-15,-1 0 16 0,-2-8 0 0,-4 1 112 16,-1-3 16-16,-6 0 16 0,-5-2 0 0,-5 7-592 16,-5-2 0-16,-11 5 0 0,-7-3-128 15,-8 4-960-15,-11-1-192 0,-7-1-48 0,-7 5 0 16,-3 2 416-16,-7 8 80 0,-4 4 0 0,-7 12 16 0,-5 10 960 0,-10 11 192 16,-6 7 48-16,0 9 0 0,4 7 256 0,-4 6 64 15,-6 8 16-15,3 3 0 16,5 0-944-16,2 0-192 0,-1-2-32 0,8 0-11616 0</inkml:trace>
  <inkml:trace contextRef="#ctx0" brushRef="#br0" timeOffset="88486.5">12422 16340 11967 0,'11'5'1072'0,"-1"4"-864"0,-1-4-208 0,-2-3 0 15,0 5 736-15,3 0 96 0,13 9 32 0,10 8 0 16,10 9-688-16,6 7-176 0,-7 0 0 0,-2 0 0 31,-5 6-944-31,-5-1-208 0,-3 0-64 0,-2 6 0 0,-1 1 720 0,1 0 144 0,-3 1 32 0,4-1 0 16,1 2 1872-16,-1-4 384 0,3-3 80 0,-1 0 16 15,4-3 64-15,-3-2 16 0,1 1 0 0,-2 1 0 16,-2-2-1280-16,-2-4-240 0,1-2-48 0,-3-2-16 16,-2-8-528-16,-1 3 0 0,-2-4-160 0,-1-4 160 0,-1-2-384 0,-2-2 64 15,1 1 0-15,-6-3 0 16,1-3-240 0,-5-1-32-16,-3-8-16 0,1 4 0 0,0-3 416 0,-4-2 192 0,0 1-160 0,1-5 160 15,1 1 0-15,-2-6 128 0,2-2 16 0,-2-2 0 0,-3-6 48 0,3-2 0 16,-1-6 0-16,1 3 0 0,-2-4-192 0,-1 0 0 15,0 5 0-15,0 0 0 0,-1 3 0 0,-2 6 0 0,-1 2 128 16,0 4-128-16,1 3 0 0,-3 3 0 0,1 5 0 0,-4 2 0 16,2 7 0-16,1 2 0 0,-5 5 0 0,2 1 0 15,1 3 0-15,-1 6 0 16,0 0 0-16,1 4 0 0,3-3 288 0,1 4 176 0,2 1 48 0,2 5 0 16,0 1 352-16,0 2 80 15,3 2 16-15,-2 0 0 0,3 4-464 0,1-6-96 0,0 2-16 0,1-7 0 16,5-1-80-16,1-6-32 15,3-4 0-15,2-6 0 0,7-2-48 0,1-5-16 0,2-1 0 0,-22-15 0 16,0 0-208-16,0 0 0 0,124 9 0 0,-124-9-160 16,0 0-32-16,125-45 0 0,-125 45 0 0,95-56 0 0,-95 56 0 15,99-71 0-15,-47 32 0 0,-3-3 0 0,-4-5 192 16,-5-1 0-16,-7-3 0 0,-3 6 0 0,-9 0 0 0,-2-1 0 16,-8 4 0-16,-3 4 0 0,-2 2-192 0,-6-1-16 15,-6 0 0-15,-4 1 0 0,-6-2 208 0,-3 3 0 16,-5 3 0-16,-6 1 0 0,-3 1 0 0,-5 4 0 15,1 0 0-15,-1 0 0 0,-4 7 0 0,3 1 0 16,6 13 0-16,4 0 0 0,3 3-256 0,6 2-128 16,1 2 0-16,5 0-8176 15,7 3-1616-15</inkml:trace>
  <inkml:trace contextRef="#ctx0" brushRef="#br0" timeOffset="88864.47">13752 17593 15663 0,'5'12'688'0,"-5"-2"144"0,3-3-656 0,1 0-176 0,-1-5 0 0,1-2 0 16,1 2 1472-16,4-1 272 0,5 3 48 0,3-2 16 16,8-2-880-16,-1-2-176 15,-24 2-48-15,0 0 0 16,0 0-1104-16,110-38-240 0,-110 38-32 0,0 0-16 16,103-53 32-16,-103 53 0 0,76-38 0 0,-76 38 0 0,93-38 848 0,-93 38 160 0,106-39 32 0,-106 39 16 15,111-33 1488-15,-111 33 288 0,103-29 64 0,-103 29 16 16,94-27-464-16,-94 27-112 15,0 0-16-15,134-12 0 0,-134 12-704 0,0 0-160 0,136 0-32 0,-136 0 0 16,0 0-544-16,126 9-224 0,-126-9 176 0,0 0-176 0,85 17 0 0,-66-11 0 31,-3 1 0-31,-4-2 0 0,-3-2-336 0,0 1 32 0,-6 3 16 0,1-4 0 16,-3 1 288-16,3-3-192 0,-4 1 192 0,2-2-160 0,1 2 160 0,-3-2 0 16,0 0 0-16,0 0 0 0,0-2-128 0,-3 0-64 15,1 1 0-15,0-3 0 31,0 1-1088-31,1-6-208 0,-1 6-48 0,0-4-16 0,2-4-1152 0,0 6-240 0,4-2-32 0,-1-2-16 16,4 2 784-16,-3-3 160 0,4 3 16 0,1-4 16 16,0 6 624-16,3-2 128 0,4 0 32 0,3 0-1776 15,-2-3-368-15</inkml:trace>
  <inkml:trace contextRef="#ctx0" brushRef="#br0" timeOffset="89298.25">15452 17211 1839 0,'0'-2'160'0,"0"4"-160"15,2-4 0-15,0 1 0 0,1-3 416 0,4-6 48 16,4-3 16-16,3-4 0 0,0-4-80 0,-2 2-16 15,-2 2 0-15,-3 3 0 0,-1 1 432 0,-1 7 80 16,-3-1 0-16,-2 1 16 0,0 5 752 0,0 1 160 16,-2 0 32-16,-3 1 0 0,3 5 192 0,-2-1 64 15,1-2 0-15,-1 2 0 0,-3 6-576 0,2-4-128 16,-2 7 0-16,0-4-16 0,-1 2-240 0,-3 4-64 16,1-2 0-16,-3 2 0 0,-1-2-320 0,2 1-80 15,-3 1-16-15,-1 0 0 0,0-1-448 0,-1 5-96 16,1-1 0-16,0 3-128 0,-1 3 0 0,-2 4 0 15,3 1 0-15,0 1 0 0,3-1 304 0,2-2 0 16,-3 5 0-16,7-5 0 0,-2 3 256 0,8-5 48 16,-1 4 16-16,4-4 0 0,1 4-336 0,6-4-64 15,-2 3-16-15,5-3 0 0,-1 4-208 0,4-2 0 16,4 8 0-16,4-2 0 0,1-7 0 0,-3-6 0 16,5-8 0-16,4 2 0 0,1-3 0 0,-31-12 0 15,0 0 0-15,114 7 0 0,-114-7 0 0,0 0 0 0,120-38 0 0,-120 38 0 16,75-45 0-16,-75 45 176 0,64-58 0 0,-36 25 0 15,-5-2-16-15,-4-3 0 0,-1 0 0 0,-5 1 0 16,0 2-160-16,-3-3 0 0,-1 0 0 0,1-2 0 16,-4-4 0-16,-1-1 0 0,-2 5 0 0,-3-6 0 15,-2-2 0-15,-3 2 0 0,-2-2 0 0,-7 4 0 16,2 2-272-16,-5 6-48 0,3 6 0 0,-12 7 0 16,-2 6-768-16,-5 5-144 15,-4 8-48-15,-1 4 0 0,3 6-512 0,0 6-128 0,4 7 0 16,3 0-11056-16</inkml:trace>
  <inkml:trace contextRef="#ctx0" brushRef="#br0" timeOffset="89598.74">15984 16892 11967 0,'-17'9'528'0,"6"-5"112"0,4-3-512 0,2-1-128 15,3 0 0-15,2 0 0 0,0 0 1536 0,0 0 288 0,-2 0 48 16,-1 0 16-16,-1 0-1264 0,3-1-256 0,-3 1-48 0,1-2-16 16,-3 0-304-16,-1 2 0 0,-1 0-128 0,-4 0 128 15,-4 4 0-15,-2-3-144 16,-1 3 144-16,-3 3 0 0,-1 0 1392 0,2-6 352 16,-3 3 80-16,3-4 16 0,2-2 640 0,1-1 128 15,4-6 16-15,-3-5 16 0,3-5-1216 0,0-11-240 0,-2 1-48 0,2-10-16 16,-1-4-864-16,-1-2-256 0,0-9 0 0,2-2 128 31,2-2-496-31,3-3-80 0,6 0-32 0,8-1 0 0,7 4-864 0,9-1-160 16,9 2-32-16,8-6-13824 0</inkml:trace>
  <inkml:trace contextRef="#ctx0" brushRef="#br0" timeOffset="177709.27">29813 11350 7359 0,'5'-5'656'0,"2"-4"-528"0,2 6-128 0,-4-1 0 0,0 1 512 0,4-1 80 15,7-4 16-15,3-8 0 0,11-2-368 0,-1 3-80 16,-4-1-16-16,-6 4 0 0,-5 5-144 0,-4-2 160 16,-5 8-160-16,-1-1 160 0,-1 0 800 15,-3 2 144-15,2 0 48 0,-4 0 0 16,4 2 464-16,-2-2 112 0,0 2 0 0,2-1 16 0,0 3-624 0,-2 1-128 0,1 0-32 0,-1-1 0 16,4 4-608-16,-4-1-128 15,0 0-32-15,-4 2 0 0,3-2-192 0,1 5 0 16,1-1 0-16,-1 3 0 0,6-2 0 0,-5 3 0 0,5-1 0 0,1 2 0 15,0 1 224-15,1 1 48 0,3-1 16 0,-3 1 0 16,1 1-128-16,0-2-32 16,0 2 0-16,-2 1 0 0,0 1-128 0,1-2 192 0,1 2-192 0,1-2 192 15,1 0 64-15,1 0 0 0,2 0 16 16,3 0 0-16,1-1-16 0,1-1 0 0,0-1 0 0,-1-2 0 16,-1-2-256-16,-1 4 0 0,-1-6 0 0,-2-1 0 0,1 0-144 15,-6-4 144-15,3 0-128 0,-4-2 128 16,0 3-1312-1,-2-3-176-15</inkml:trace>
  <inkml:trace contextRef="#ctx0" brushRef="#br0" timeOffset="178028.67">30587 11159 16575 0,'-2'-4'736'0,"-3"1"160"0,5-3-720 0,0 5-176 0,2-1 0 0,-2 2 0 0,3-2 592 0,-3 0 96 0,2-1 16 0,0-2 0 16,-1 1-448-16,-2 4-64 0,-1 2-32 0,-5 7 0 31,0-4 0-31,0 7 0 0,-7-1 0 0,0 4 0 16,-3 4 256-16,-3-1 48 0,3-1 16 0,-2 1 0 15,1-1-32-15,1 0-16 0,-2 1 0 0,3-1 0 16,-5-1 128-16,2 1 16 0,0 3 16 0,-2-1 0 0,0 0 144 16,-3 0 32-16,-1 4 0 0,-4-1 0 15,2-1-336-15,-6 4-64 0,-3 6-16 0,-4 2 0 0,1-2-352 0,1 6 0 16,0 7 0-16,3-6 0 0,5-5 0 0,2 3 0 16,2-1 0-16,5-2-8832 15,4-5-1696-15</inkml:trace>
  <inkml:trace contextRef="#ctx0" brushRef="#br0" timeOffset="179018.4">29587 15591 2751 0,'0'-3'256'0,"-2"1"-256"0,2 0 0 0,0 2 0 15,0 0 960-15,0 0 160 0,-4-1 32 0,4-3 0 0,-1-3 448 0,-3 5 80 16,1 1 32-16,-1 1 0 0,2 1 144 0,-3 3 48 16,2 1 0-16,-4 0 0 0,5-1-304 15,-5 5-64-15,4-1-16 0,-3-1 0 0,3 2-336 0,-2 0-64 16,-1 5-16-16,-1-1 0 0,4 3-608 0,-4-2-128 16,2 3-32-16,1 3 0 0,2 2-208 0,-3 1-128 15,3 3 160-15,2 2-160 0,0 2 384 0,2 4-32 16,2 3 0-16,-3 1 0 0,5-1 112 0,-1-4 32 15,4-5 0-15,3-2 0 16,0-5-256-16,2-4-48 0,5-6-16 0,2-1 0 0,2-3-176 0,1-7 0 16,-24 0 0-16,0 0 0 0,0 0-224 0,113-38 32 15,-113 38 0-15,67-52 0 0,-67 52-128 0,59-54-32 16,-28 22 0-16,-3-4 0 16,0-3-80-16,0-2-16 0,0-3 0 0,-6 2 0 15,3 0 0-15,-6 2-16 0,0 2 0 0,-5 5 0 16,0 5-176-16,-7 7-16 0,-2 4-16 0,-3 8 0 0,-4 2 400 0,-1 7 80 0,-3 4 0 0,-2 2 16 15,1 5 304-15,-4 6 48 0,3 4 16 0,-3 7 0 16,1 9 384-16,1 3 96 16,0 9 16-16,4 5 0 0,-4 1 48 0,4 10 16 0,2 4 0 0,-3 5 0 15,5-5-176-15,-5 6-16 16,3-2-16-16,-1 2 0 0,-4-2-240 0,-1-1-48 0,0-8-16 0,-3-6 0 16,0-6-112-16,-2-5-128 15,-2-5 176-15,1-6-176 0,-5-1 0 0,1-7-304 0,-3 2 48 0,-3-11 0 16,1-4-608-16,1-6-112 0,-3-4-32 0,2-5 0 15,3-1 80 1,0-6 16-16,2-7 0 0,5-4 0 0,3-6 432 0,4-9 96 0,4-4 0 0,6-8 16 0,4-4 368 0,11-8 0 16,8-6 128-16,12-7-128 0,6 4 0 0,10-4 0 15,7 1 128-15,14-4-128 16,12 5 0-16,7 2 0 0,0 5 0 0,-2 5-11680 0</inkml:trace>
  <inkml:trace contextRef="#ctx0" brushRef="#br0" timeOffset="183456.51">29717 11181 5519 0,'0'0'496'0,"0"-2"-496"0,2 1 0 0,0-1 0 15,3 0 0-15,-3 1 0 0,1-5-176 0,4 3 176 16,-2 1-336-16,2-7 48 0,0 1 16 0,-7 4 0 31,-1 2-464-31,-10 1-96 0,-1 4 0 0,-4 1-16 0,-6 6 1232 0,-1-3 256 0,-1 7 64 0,-4 0 0 16,-2-4 1024-16,-5 3 192 0,-1-1 64 16,-3 0 0-16,3-2-256 0,-3-1-32 0,4 2-16 0,2-3 0 15,0 6-768-15,2-3-144 0,0 4-48 0,-1 1 0 16,-1 0-720-16,-2-2 0 0,0 3 0 0,-3-1-160 15,1 3-32-15,-3 0 0 0,-1 2 0 0,-1-2 0 16,-9-3 192-16,1 3-160 0,-4 4 160 0,1-3-160 16,5 1 464-16,2 0 80 0,3 0 32 0,1 0 0 15,-2 5 544-15,2 0 96 0,4-3 32 0,-5 5 0 0,4-2-560 0,-1 4-96 16,-2-1-32-16,0 6 0 0,-5-2-400 0,0-3 0 16,2-1 0-16,2-3 0 0,4 6 0 0,1-6 0 15,3 7 0-15,2-3 0 16,7-3 0-16,-2 5 128 0,-2 1-128 0,2-2 0 0,0 4 272 0,4 0-16 15,-2 0-16-15,3-2 0 0,-1 0-48 0,3 4 0 16,-2-1 0-16,1 1 0 0,-1 1 272 0,-1 0 48 16,3-1 16-16,-5 0 0 0,3 1-32 0,0-3-16 15,4-1 0-15,0 1 0 0,3-3 16 0,1 3 0 0,4-1 0 16,-1-1 0-16,3 1-272 0,2-5-48 16,4 2-16-16,-1-4 0 0,4 2-160 0,0-4 0 0,2-3 0 0,1 4 0 15,1 1 0-15,1-7 0 0,0 5 0 0,1-1 0 16,1-5 0-16,0-1 0 15,3-1 192-15,2-3-64 0,2 2 128 0,4-4 0 0,-3 2 16 16,6-4 0-16,0 1-128 0,-2-2-16 16,2-4-128-16,-2 3 192 0,2-1-192 0,0 4 0 0,2-4 0 0,-2 3 0 15,3-3 0-15,-24-7 128 0,0 0-128 0,0 0 0 16,103 51 0-16,-103-51 0 0,0 0 0 0,96 59 0 0,-96-59 0 0,0 0 0 31,97 70 0-31,-97-70 0 0,0 0 0 0,93 69 0 0,-93-69 0 0,0 0 0 0,78 67 0 0,-59-47-128 16,-1 1 128-16,-4 0 0 0,0 0 0 0,-4 5 0 15,1-1 0-15,-4-3 0 0,-1 4 0 0,-2-1 0 16,-1-3 0-16,-1 1 0 0,-2 1 0 0,-2-1 0 16,-3 1 0-16,-2-3 0 15,-3 2 0-15,-2 3 0 0,-4-1 0 0,-3-3 0 0,-4 1-144 0,-1 5 144 16,-1-4 0-16,-6 7-144 0,0 1-16 0,-1-3 0 16,1 1 0-16,-1-2 0 15,1 7 160-15,-4-4 0 0,-1-1-144 0,1 3 144 0,0-4 0 0,2-1 0 0,1-3 0 0,-1 1 0 16,0-2 0-16,0-3 0 0,0-2 0 0,-2-1 0 15,-1 1 0-15,-1 0 0 0,0-2 0 0,1-1 0 32,-1 1-176-32,4 1-16 0,2-1 0 0,-2 2 0 0,8-1 192 0,-1 1-192 15,3-2 192-15,1 4-192 0,1 0 192 0,3 0 0 0,1 2 0 16,1-2 0-16,1 1 0 0,1 6 0 0,2-2 0 0,-1 4 0 16,3-2 0-16,-4 5 0 0,2 0 0 0,1 0 0 15,-1-2 0-15,3 4 0 16,-1-2 0-16,3 2 128 0,-2-4-128 0,1 4 0 0,1 2 0 0,-2-1 0 0,4 1 0 0,-6 3 0 15,4 2 0-15,-3 7 0 0,1-4 0 0,-1 7 0 16,1 2 0-16,-3 2 0 0,5 3 416 0,-6-1 16 16,7-3 0-16,-7 1 0 0,8-5-112 0,0-4-32 31,3 0 0-31,2-4 0 0,7-4-32 0,-3-1-16 0,6-7 0 0,0-1 0 0,4 1-240 0,-1-6 144 16,2 2-144-16,1-4 128 0,1-2-128 0,-1-4 0 15,2 3 0-15,-1-5 0 0,2 3 0 0,-1-4 0 16,1 0 0-16,0-1 0 0,-3 0 0 0,3-5 0 15,3 6 0-15,-2-7-176 16,-1 5 176-16,2-5 0 0,-21-7 0 0,0 0-128 0,0 0 128 0,109 30 0 0,-109-30 0 0,0 0 0 16,105 5 0-16,-105-5 0 0,0 0 0 0,127-15 128 15,-127 15-128-15,86-20 0 0,-86 20 0 0,81-22 0 16,-81 22 0-16,0 0 0 0,112-23 0 0,-112 23 0 16,0 0 0-16,105-17 0 0,-105 17 0 0,0 0 0 15,111-19 0-15,-111 19 0 0,85-20 0 0,-85 20 0 16,88-22 0-16,-88 22 0 0,83-26 0 0,-83 26 0 15,75-23 0-15,-75 23 0 0,0 0 0 0,94-21 128 16,-94 21-128-16,0 0 0 16,0 0 0-16,105-7 0 15,-84 7 0-15,-2 0 0 0,4-2 0 0,-3-1 128 0,-20 3-128 16,0 0 0-16,0 0 0 0,105-19 0 0,-105 19 0 16,64-25 0-16,-30 8 0 0,0-2 0 0,1-2 0 0,-2 0 0 15,-5 0 0-15,-2 2 0 16,-1 1-544-16,-4 5-128 0,-2-3-32 0,-2 5 0 15,1-1-704-15,-3 5-128 0,1-3-48 0,-4 3 0 16,6-4-336-16,1 3-80 0</inkml:trace>
  <inkml:trace contextRef="#ctx0" brushRef="#br0" timeOffset="184238.67">29411 16070 14735 0,'-4'4'1312'0,"1"-1"-1056"0,1-3-256 16,4 0 0-16,-1 0 1152 0,-1 0 192 0,2 2 16 0,-2 0 16 15,4-1-912-15,1 3-176 16,-3-2-32-16,1-1-16 16,0 1-1072-16,-3 0-192 0,0 0-64 0,-3-1 0 0,0 5-304 15,-8 2-64-15,2-1-16 0,-3 4 0 0,0-3 1664 0,-2 5 336 0,0 1 64 0,0-4 16 16,0 6 1376-16,2-4 256 0,2 0 64 0,-1 0 16 16,4-1-928-16,0-3-192 0,4-2-48 0,1 1 0 15,5 0-880-15,-1-6-272 0,2 3 128 0,1-4-128 0,2 0 0 0,2 0 0 16,1-4 0-16,0 4 0 0,1-3-144 0,3-2 144 15,-2-2-160-15,2 1 160 0,0-1-128 0,2-1 128 16,-4 1 0-16,2-4-144 0,0 4 0 0,-4-3 0 16,1 1 0-16,-3-3 0 0,3 2 144 0,-4-3-128 15,0-1 128-15,-6 2-128 0,1 0 128 0,0-2 0 16,-4 4-144-16,0-1 144 0,1 1 0 0,-6-1 0 16,2 3 0-16,-1-1 0 0,1 5 0 0,0-3 0 15,0 0 0-15,1 6 128 0,4-3-128 0,-3 1 0 16,6-2 144-16,-3 5-144 0,2 0 0 0,0 0 0 0,1 5 0 15,-1 0 128-15,1 0-128 0,-1 7 0 0,-2 1 0 16,0 1 0 0,0 1 0-16,-2 3 256 0,1-1-64 0,1-1-16 15,-2-1 32-15,2-4 16 0,0 3 0 0,2-5 0 16,1 1-224-16,2-7 0 0,-1 3 0 0,1-3 0 0,0-1 320 0,2-7-16 0,0 1-16 0,4-1 0 16,-3-5 80-16,3 1 16 0,-1-7 0 0,-1 2 0 15,5 0-160-15,-5-1-32 0,-1-1 0 0,1-2 0 16,-4 3-192-16,0 3 0 15,-1-2 0-15,-4 1 0 0,-5 7-176 0,0-3-16 16,-4 5-16-16,-5 3 0 0,-2-1-448 0,1-2-96 0,-3 3-16 0,2-1-11280 16</inkml:trace>
  <inkml:trace contextRef="#ctx0" brushRef="#br0" timeOffset="185237.59">29665 11131 5519 0,'-16'12'496'0,"6"-7"-496"15,1 4 0-15,4-6 0 0,5-1 592 0,2-2 32 0,-4 0 0 0,2 0 0 16,-2 0-288-16,-3 4-48 0,0-3-16 0,-1 3 0 31,3-2-560-31,-4-2-112 0,0 1-32 0,-2-1 0 0,-1 4 128 0,-2-3 32 0,-6 1 0 0,3 2 0 16,-5 1 960-16,1-2 192 0,-2 3 32 0,0-3 16 0,2 1 1104 0,2 1 208 16,-1-7 64-16,6 2 0 0,-2 0-560 0,2-3-96 15,3 3-32-15,2-2 0 16,2 2-1264-16,0 0-352 0,1 2 128 0,3 3-128 15,-5-2 0-15,5 1 0 0,1-1 0 0,3 1 0 0,2 1 0 0,1 0-128 16,1-1 128-16,1 3-160 0,3-2 160 0,-1 0-160 16,-1 0 160-16,1 4-160 0,-1 0 160 0,0 3 0 15,0 0 0-15,-1 0 0 0,1 6 0 0,0-1 128 16,-1 2-128-16,1 0 128 0,3 1 416 0,2-5 96 16,2-1 0-16,1-5 16 0,1 3-32 0,1-7-16 15,2-3 0-15,-2-4 0 0,-3 1-416 0,1-6-192 0,-5-4 160 0,1 3-160 16,-5-5 0-16,1-2 0 0,-2-3 0 0,2 1 0 15,-4-4 128-15,0 0-128 0,-1-3 0 0,1-6 144 16,-5 6-144-16,2-8 0 0,-1 6-192 0,-1-5 192 16,2 3 0-16,-2-2 0 15,2 6 0-15,-2 3 0 0,0 7-128 0,-2 0 128 0,0 9 0 0,-1 0 0 16,1 3 0-16,-5 4 0 0,2 1-144 0,0 4 144 16,-4 7 0-16,0 2 0 0,-1 3 0 0,1 4 0 15,-3 1 0-15,0 4 128 0,1-4-128 0,-1 6 144 0,2-2 112 16,-6-2 32-16,4 0 0 0,-4-2 0 0,2 4-288 0,-2-5 160 15,1-1-160-15,1-2 128 16,3-5-128-16,1-1 0 0,5-7 0 0,3-2 0 0,4 1 192 0,6-8 16 16,3-2 0-1,4-3 0-15,6-5-80 0,2-2 0 0,5-5-128 0,0-3 192 0,3-3-192 0,-5-1 0 16,6-7 128-16,-3-2-128 0,-1-1-208 0,-2-1-96 16,-1 2-16-16,-8 4 0 31,-3 1-752-31,-9 8-144 0,-5 2-48 0,-8 3 0 0,-6 3 176 0,-7 5 16 0,-2 2 16 15,-3 7 0-15,-5 9 1056 0,-4 0 0 0,0 6 128 0,-2 3 16 0,2 4 656 0,1 5 128 16,4-1 32-16,7 2 0 0,6-1-432 0,12-4-80 0,10-2 0 16,14-5-12128-16</inkml:trace>
  <inkml:trace contextRef="#ctx0" brushRef="#br0" timeOffset="195469.41">30679 11294 5519 0,'-9'4'496'0,"2"-2"-496"0,6 1 0 0,2-3 0 16,1 2 1120-16,0-2 128 0,0 2 32 0,-1-2 0 0,3 1-400 0,5-1-80 15,5-1-16-15,0-1 0 0,3 0-592 0,2-3-192 16,2 3 0-16,0 0 0 0,0 2-192 0,-2-1-128 15,0 1-48-15,-3 1 0 0,1-1 544 0,1 2 96 16,-3 2 32-16,3 3 0 0,-2-4 960 0,1 1 192 16,-1-1 32-16,3 4 16 0,0-2 80 0,2 0 16 15,2 2 0-15,-1-1 0 0,-22-6-736 0,0 0-144 0,0 0-16 0,98 26-16 32,-98-26-464-32,0 0-96 0,0 0 0 0,92 49-128 0,-92-49 0 0,0 0 0 0,65 52 0 15,-46-33 0 1,0 0 0-16,-2 0 0 0,1 4 0 0,-4 0 0 15,1-1 0-15,-2 6 0 0,-1 0 0 0,-2 5 160 0,2-2 96 16,-6-1 32-16,2 1 0 0,-1 1 0 0,4-3 144 0,-1 4 16 0,1-5 16 0,-1 4 0 16,4-3-144-16,-5-1-16 15,3 0-16-15,0 0 0 0,-1-4-288 0,-1 4 0 0,-1-4 0 0,3 4 0 0,-5-2-144 16,3-3 144-16,-3 5-128 0,0-2 128 16,0 2 0-16,-5 2-128 15,2-1 128-15,-6-1 0 0,2 5 0 0,-4-1 0 16,-3 1 192-16,-3 1-64 0,0 3 240 0,-1 0 48 15,-5-4 16-15,-1 0 0 0,1-5-48 0,-5 5-16 16,2-5 0-16,-2 1 0 0,-1-3-240 0,-3 2-128 16,1-3 128-16,-2-4-128 0,-4 1 0 0,4 1 0 15,-4-2 0-15,2 1 128 0,1 1-128 0,-1-4 0 16,0 2 0-16,-2-2 0 0,1 0 0 0,1 1 0 16,-2-1 128-16,4 0-128 0,-5-2 224 0,1 2-32 0,0-1 0 15,1 1 0-15,-1 2-192 0,-3 0 144 0,0 3-144 16,0-3 128-16,0 2-128 0,-2-2 0 0,2 1 0 0,0 3 0 15,3-1 0-15,0-1 0 0,2 1 128 0,1 4-128 16,0-4 0-16,-1 6 160 0,2-6-160 0,2 6 160 16,-2-6-160-16,1 1 192 0,5 3-192 0,-1-2 192 15,0-4-32-15,3 4 0 0,-1 1 0 0,0-5 0 16,-2 6-160-16,-2-2 128 0,1 2-128 0,-1 0 128 16,0 0-128-16,1 0 0 0,-3-4 0 0,3 2 128 15,3-3 48-15,-1-2 0 0,3 0 0 0,1 0 0 0,6 3 64 16,-4-3 16-16,2-2 0 0,3 0 0 0,4-1-256 0,-4-1 0 15,2 2 128-15,4-3-128 0,-3-1 0 0,3 1 0 16,1 3 0-16,0-1 0 0,2-1 0 0,0-1 0 16,2 1 0-16,-2 1 0 15,2-4 0-15,-2 3 0 0,3 2 0 0,-3-1 0 0,0 1 0 0,0-4 0 16,-1 5 0-16,-3-3 0 0,1 0 0 0,-1 1 0 16,-1-1 0-16,1 2 0 0,-1 1 0 0,2-1 0 15,1 0 0-15,-2-2 0 0,3 1 0 0,1-3 0 16,0-1 0-16,1 2 0 0,3-2 0 0,1 0 0 0,0-2 0 15,4 2 0-15,-4-2 0 0,4-3 0 16,0 5-128-16,-1-4 128 0,-1 4 0 0,0-3 0 0,0-4 0 0,-1 5 0 16,-1-3 0-16,0 3 0 15,2-2 0-15,-3 4 0 0,1 2 0 0,2-2 0 16,0 1 0-16,0-1 0 0,1 4 0 0,-2-1 0 0,2 2 0 0,-1 0 144 16,0 2-144-16,-3 0 0 0,1 4 0 0,-3-3 128 15,-1-1-128-15,1 0 0 16,0 0 0-16,-2 0 0 0,0 3 0 0,-2-1 0 0,2 1 0 0,-2 1 0 15,1 3-208-15,1-6-32 0,0 3 0 0,0-1 0 32,1-5-1088-32,3-1-208 0</inkml:trace>
  <inkml:trace contextRef="#ctx0" brushRef="#br0" timeOffset="196449.49">30425 15189 1839 0,'-2'-2'160'0,"2"-1"-160"0,0 1 0 0,0-2 0 0,0 4 128 0,0-1 0 0,0-1 0 0,-2 0 0 15,1-1-128-15,-1-1 0 0,0 4 0 0,-3 2 0 16,0 2 0-16,-2 1 0 0,3 5 0 0,-6-1 0 16,3 5 0-16,-2 0 208 0,0 3-64 0,1 1 0 15,1-1 1232-15,-2-1 240 0,2 1 48 0,0-1 32 32,2 1-96-32,-2 1 0 0,2-4-16 0,1-2 0 15,-3 2-752-15,2 0-160 0,0 0-32 0,-1-4 0 0,1 2-304 0,0-3-64 16,1 1-16-16,-3-3 0 0,4 4-256 0,-2-6 0 15,1 0 128-15,-4 2-128 0,2-3 240 0,3 1-16 16,-6-3 0-16,2 1 0 0,4 2 672 0,-4-1 128 16,0-1 16-16,1-1 16 0,-2 5-96 0,1-2-32 15,0-1 0-15,0-3 0 0,2 1-544 0,-2 0-128 16,5-2 0-16,0-2-16 0,2 0-240 0,2 1 0 16,0-3 0-16,3-4 0 0,-2 2-144 0,4-1 144 15,0-3 0-15,2 1-144 0,0-1 144 0,-4-4 0 16,4 3 0-16,-2-3 0 0,0 4 0 0,0-2 0 0,0 0 0 15,-2 1 0-15,2 1 0 0,-2-1 0 0,0 1 0 16,-1 1 0-16,1 0 0 0,0 4-128 0,-1 0 128 0,-3 0 0 16,3 1 0-16,-4 4 0 0,2 2 0 0,-2 5 0 15,0-2 0-15,-2 0-128 0,0 9 128 0,0 0 0 16,1 2 0-16,-1 1 0 0,0 6 0 0,2-2 0 16,-2 2 0-16,-1-1 0 0,1-3 0 0,2 0 0 15,0 1 0-15,-2-1 0 0,2-5 0 0,0-4 0 16,-1 2 400-16,1-8 16 0,0-2 0 0,1-2 0 15,-1-2 224-15,2 0 64 0,3-1 0 0,-3-10 0 16,2 3-416-16,-1-6-80 0,2-3-16 0,2-2 0 0,-1-1-192 16,-1-6 0-16,0 3 0 0,-3-6 0 0,1 3-192 0,-1-3-96 15,-4-1-16-15,1 3 0 0,-1-3 32 0,0 5 0 16,-5-1 0-16,2 7 0 16,1 3 272-16,3 8 0 0,-6 1 0 0,1 9 0 0,1 0 0 0,-2 5 0 15,0 8 0-15,0 6 0 0,-3 5 0 0,1 11 0 16,-5 10 0-16,0-1 0 15,0-2-800-15,4-7-256 0</inkml:trace>
  <inkml:trace contextRef="#ctx0" brushRef="#br0" timeOffset="196985.97">30806 11138 5519 0,'-7'5'496'0,"2"0"-496"16,5-1 0-16,2-8 0 0,-2 2 224 0,0 1-48 16</inkml:trace>
  <inkml:trace contextRef="#ctx0" brushRef="#br0" timeOffset="197355.73">30742 11230 22111 0,'-14'12'976'0,"5"-3"208"0,6-4-944 0,-1-3-240 15,4 0 0-15,4-2 0 0,-3 0 752 0,-1 0 96 16,4 0 32-16,3 0 0 0,3 0-880 0,1 0-208 16,-1 0-32-16,4-2 0 15,-5 4-1648-15,1-2-336 0,1 1-64 0,-2 3-16 16,-1-2 80-16,1 1 16 0,-4 2 0 0,0-1 0 0,4 1 2208 0,-7-2 272 0,3 1 144 0,0-2 32 16,2-1 1200-16,-3-1 240 15,1 0 48-15,0-1 16 0,1-1-160 0,-1-3-16 0,0-2-16 0,-2 2 0 16,3-2-720-16,-5-2-144 0,3 4-16 0,-4-2-16 15,2 0-416-15,-2 1-64 0,0 1-32 0,-4-2 0 16,1 4-352-16,-6-1 0 0,0 3 0 16,-1-1-192-16,-6 2-352 0,2 2-80 15,-3 1-16-15,1 1 0 0,2-3 640 0,2 1 256 16,1 3 0-16,3-3-16 0,1-2 1120 0,2 0 240 0,3 0 32 0,2 0 16 0,-2 0-480 0,-1 0-80 31,1 2-32-31,0-1 0 0,-1 3-576 0,-3-1-112 0,-1 6-32 0,-1-2 0 0,-3 4-336 0,-1-3 0 31,-2 8 0-31,-2 0 0 0,3-1 0 0,-1 1 0 0,1 1 0 0,6-3 0 16,7-3 0-16,7-9 0 0</inkml:trace>
  <inkml:trace contextRef="#ctx0" brushRef="#br0" timeOffset="-166129.74">24357 2021 1839 0,'0'-1'160'0,"0"1"-160"0,2 0 0 0,-2 0 0 0,0 0 528 0,0 0 80 0,0 1 16 0,2-1 0 15,-2 2 336-15,0 0 64 16,0 0 0-16,0 1 16 0,0-3 560 0,0 0 96 16,1 2 32-16,3-2 0 0,1-2-496 0,4 2-80 0,1-2-32 0,4 1 0 31,0 1-448-31,2-2-96 0,3 2 0 0,0 2-16 0,0-1-560 0,2 3 0 16,-2 6 0-16,-1-1 0 0,-1 5 0 0,-3 0 0 0,0 3 0 0,-2 1-192 0,0 1 192 0,1 4 0 15,-6 1 0-15,5 0-144 0,-3 9 400 0,3 1 64 31,3 0 32-31,3 1 0 0,1 4 256 0,0-1 48 16,2 2 16-16,0 0 0 0,0 2-448 0,-2 0-96 16,-3 5 0-16,1 0-128 0,1 8 0 0,-1 3 0 15,-3 5 0-15,-2-3 0 0,2 1 0 0,-2 4 0 16,2-4 0-16,-2 0 0 0,1-7 624 0,1 3 16 16,1 6 0-16,3 3 0 0,-3-1-112 0,3 3-16 15,-4-2 0-15,0 3 0 0,1-6-128 0,-1 3-48 0,-1-5 0 16,0-2 0-16,3 4 0 0,3-4 0 15,0 1 0-15,4-1 0 0,2-2 0 0,1 1 0 0,3-1 0 16,1-1 0-16,3-4-144 0,-3-1-16 0,1-1-16 0,-3 1 0 16,-2-2-160-16,-3-1 0 0,-1 5 0 0,-2-1 0 15,0 2 0-15,0 3 0 0,4 2 0 0,-3-1 0 16,2-4 0-16,-1 2 0 0,3-1 0 0,-1-2 0 16,-3-3 640-16,0-3 256 0,0 2 64 0,1 5 0 15,3 0-768-15,-3 0-192 0,5-2 0 0,0 2 0 31,1 5-768-31,2 1-192 0,0 2-48 0,3-4 0 0,0-1 848 0,2 1 160 0,-2-2 0 0,0-6 0 16,-2-3 144-16,-1-2-144 0,-2-3 160 0,-28-42-160 16,59 75 320-16,-59-75-48 0,57 68 0 0,-57-68 0 15,56 59-112-15,-56-59-32 0,53 58 0 0,-53-58 0 0,54 57-128 0,-54-57 128 16,55 59-128-16,-55-59 128 0,58 58 32 0,-58-58 0 16,61 64 0-16,-61-64 0 0,70 68-160 0,-70-68 0 15,69 72 144-15,-69-72-144 0,66 75 0 0,-66-75 0 16,68 78 0-16,-68-78 0 0,61 78 0 0,-61-78 0 15,53 77 0-15,-29-39-128 0,-3 6 128 0,-2-4 0 16,-3 2 0-16,-2-1-128 0,-2 8 128 0,-2 2 0 16,1 6 0-16,-1 2 0 0,1-6 0 0,-1-1 0 15,4-2 0-15,-5-6 0 0,3-2 0 0,-1 0 0 0,-1-4 0 16,0 0 0-16,3-6 0 0,-1 1 0 0,2-4 0 16,0-1 128-16,1-3-128 0,1 2 0 15,0-4 0-15,-4 1 0 0,0 4 0 0,0-3 0 0,-5 1 0 0,-1 0 0 16,-3 2 0-16,1 3 0 0,-8 4 0 0,1 0 0 15,-1 5 0-15,-1 2 0 0,-2-2 0 0,2 5 0 16,1 2 128-16,-1 0 0 0,3-2 0 0,-1-3 0 16,1-5 64-16,0-2 0 0,2-6 16 0,0-3 0 15,0-3-208-15,2 0 0 0,3-1 0 0,-3-4 0 16,3-4 0-16,0 1 0 0,2 1 0 0,0 0 0 16,2-2 0-16,2-6 0 0,1-4 0 0,-4-4 0 0,5-2-336 15,-3-2 32-15,4-8 16 0,0-3 0 16,3-1 16-16,1-7 0 0,3-1 0 0,-2 0 0 0,2-8 272 15,3-4-160-15,6-3 160 0,-4-6-128 0,7-4 128 0,2 2-192 16,-2-2 192-16,4 2-192 0,6 0 192 0,-1 2 0 16,5-2 0-16,4 4-128 0,1-4 128 0,0 3 0 15,0 4 0-15,-5 0 0 0,-1 2 0 0,-1 1 0 16,0 6 0-16,-1-2-128 0,-44 33-160 0,84-60-32 16,-39 29 0-16,0-2 0 15,1 0-640-15,-3 5-128 0,-43 28-16 0,80-52-16 16,-80 52 288-16,66-46 64 0,-66 46 16 0,49-33 0 0,-28 18 752 0,0-1 0 0,-3 0 0 15,1 1 0-15,-2 2 816 0,2-2 48 16,2-3 16-16,0 3 0 0,2-3-416 0,3 1-80 0,-3-1 0 0,1 1-16 16,-3-2-368-16,3-2 0 0,-3-2 0 15,0 1 0-15,0-6 0 0,0 2 0 0,-2-4 0 0,-2 2 0 16,3-2 0-16,-5 1 0 0,1-4 0 0,1-4 0 16,-4 2 0-16,1-1 0 0,0-1 0 0,-2-1 0 15,0 1 0-15,0 3 0 0,-1-3 0 0,1 0 0 16,-2 4 0-16,2-2 0 0,1-1 0 0,-3 6 0 15,2 1 0-15,-1-1 0 0,-1 6 0 0,2-1 0 16,-5 3-240-16,-3-1 48 0,3 7 0 0,-5-1 0 16,-1-2-64-16,-1 0-16 0,0 3 0 0,-1-2 0 0,-6 3 48 0,0-3 16 15,-2 1 0-15,-3 1 0 0,1 4 208 0,-1-2 0 16,-4-2 0-16,1 1 0 0,-3 3 128 0,1-4 80 16,-1 0 16-16,-3 1 0 0,1-5 560 0,-3 1 112 15,-1 0 32-15,-4 0 0 16,3-2 16-16,-6-2 0 0,1 1 0 0,2-4 0 0,-5-4-320 0,0-1-64 15,0-2-16-15,-4-2 0 16,3 2-288-16,-3-7-48 0,2 1-16 0,-3 1 0 0,-2-2-192 0,-4-2 0 16,-8-3 0-16,-2-4 0 0,2 0 0 0,-2 1 0 0,3-6 0 15,1-6 0-15,1 1 0 0,3-5 0 0,3 3 0 16,-2 0 0-16,4 0 0 0,1 0 0 0,-1 2 0 16,-5-2 0-1,-3 0-176-15,-3-2 176 0,-2 2-160 0,0 4 160 0,4 1-304 0,-4 0 48 16,0 4 0-16,1 0 0 0,1 1 256 0,1-1 0 0,-1 3 0 0,-2-2 0 15,-2-1 0-15,-5-4 0 0,-3 3 144 0,1 2-144 16,6 4 256-16,-3-4-16 16,1 1-16-16,2-4 0 0,-6 0-32 0,4-2-16 0,1 0 0 0,-3-1 0 15,0 0-32-15,-8-3 0 16,-1 3 0-16,2 1 0 0,3 2-16 0,-3-3-128 0,0-3 192 0,1-4-64 16,-3 3-128-16,-2-5 0 0,1 1 0 0,-4-1 128 0,0-2 0 15,7-1-128-15,2 2 192 0,3-6-64 16,0 0 224-16,2 0 32 0,0 2 16 0,-1 6 0 0,-5-1-208 0,-6 3-64 15,-7 6 0-15,3 3 0 0,8 0-128 0,-8 3 0 16,-1-1 0-16,1 1 0 0,2 6 0 0,-2 0-224 16,-3 5 32-16,5 0-17792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6T00:03:09.0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27816 2986 6447 0</inkml:trace>
  <inkml:trace contextRef="#ctx0" brushRef="#br0" timeOffset="5290.17">28581 2788 7359 0,'-3'12'656'15,"-1"-5"-528"-15,4 0-128 0,2-7 0 0,0 2 0 0,-1-1-176 16,-1 3 48-16,2 6 0 0,0-1 128 0,1-4 0 16,-1-1 0-16,2-9 0 0,-3-1 0 0,1-6 0 15</inkml:trace>
  <inkml:trace contextRef="#ctx0" brushRef="#br0" timeOffset="8614.45">28083 2800 17503 0,'-6'7'1552'0,"1"3"-1232"16,5-6-320-16,2 1 0 15,1 2-512-15,-1 0-176 0,-2 12-16 0,-5 7-16 0</inkml:trace>
  <inkml:trace contextRef="#ctx0" brushRef="#br0" timeOffset="58881.01">3896 11296 2751 0,'-4'2'256'0,"2"-2"-256"0,1 0 0 0,1 0 0 0,1 0 688 16,-1 0 80-16,2 0 32 0,2-2 0 0,-1 2 0 0,2 0 0 15,1 0 0-15,-3 0 0 0,2 2-656 0,-5 0-144 16,0 3 0-16,-7-2 0 0,2 1 0 0,-2-1-160 16,-5 6 160-16,0-2-192 0,-2-2 192 0,-4 6 0 15,3-4 0-15,1 1 0 0,-2 1 432 0,0 2 112 16,2-3 32-16,-3 3 0 0,5-4 592 0,-2 3 128 16,3-3 32-16,1 0 0 0,1 3 16 0,2-4 0 15,2 2 0-15,-2-1 0 0,4 2-624 0,-1 0-112 16,1-2-32-16,1 3 0 0,0-6-448 0,0 4-128 15,4 1 0-15,-2-2 0 0,2 4 0 0,-2-6 0 0,2 5 0 0,-1-5-128 16,-1 4 128-16,2 0-160 0,-2-4 160 0,4 2-160 16,-4 0 160-16,0-2 0 15,0 4 0-15,1-2 0 0,1-2 0 0,2 4 176 0,-1-4-48 0,1 7 0 16,1-3 448-16,-4 3 64 0,3 0 32 0,-2 1 0 16,-2 4-224-16,0 0-64 0,0 1 0 0,-2 1 0 15,-2 2-208-15,-1-2-48 0,0 5-128 0,-2 3 192 16,-2-3-192-16,-1 4 0 0,-2-2 0 0,-2 0 0 15,0 4 256-15,0-6 64 0,0 6 16 0,-2-6 0 16,4 4 368-16,0-4 80 0,3-1 16 0,-3-2 0 16,1 0-80-16,5-2-16 0,0 0 0 0,5 0 0 15,1-1-384-15,0-1-64 0,0-1-32 0,0-1 0 16,3-4-224-16,2 3 128 0,-3 1-128 0,5-1 0 16,-4-3 0-16,4 3 0 0,4 0 0 0,-4-4 0 0,3 4 0 0,-3-3 0 15,5 1 0-15,-5 2 0 0,6 0 0 0,-3-4 0 16,4 6 0-16,2-4 0 0,1-2 192 0,-17-10 112 15,0 0 16-15,0 0 0 16,96 42 32-16,-96-42 16 0,0 0 0 0,99 19 0 0,-99-19-176 0,0 0-16 16,126 9-16-16,-126-9 0 0,85 2-160 0,-85-2 128 15,93 5-128-15,-93-5 128 0,0 0-128 0,118-3 128 16,-118 3-128-16,0 0 128 0,99-9-128 0,-99 9 128 0,0 0-128 0,84-16 128 16,-84 16 48-16,0 0 0 15,73-23 0-15,-48 13 0 0,-1 1-16 0,-3-1 0 16,3-4 0-16,1 3 0 0,1-2-32 0,-2-5 0 0,2 1 0 0,2-2 0 0,2-2-128 0,-2 0 0 15,-2-2 144-15,-2-3-144 16,-3 3 0-16,-3 2 0 0,-4-1 0 0,-2 1 0 16,0 0 0-16,-5-3 0 0,-2 3 0 0,2 0-128 0,-3 2 128 0,-3-1-128 15,1 1 128-15,-2 2-128 16,0-2 128-16,2 0 0 16,-2 1 0-16,2-1 0 0,-1 0 0 0,1 0 0 0,3 0 0 0,-3-1 0 0,3 3 0 0,0 0 0 15,2-3 0-15,-3 1 128 16,1-2-128-16,4 2 0 0,-6 0 0 0,4 0 0 15,2-2 0-15,-4 0 0 0,2 2 0 0,0-2-128 16,-2 4 128-16,-1-3 0 0,-2 3-144 0,-2 0 144 16,0 1-208-16,-4 0 16 0,-1 4 16 0,-4-2 0 0,2-2 176 0,-3 6 0 0,-1 0 0 0,1-3-128 15,-1 5 128-15,-4-3 0 0,3 6 0 16,-1-4 0 0,-2 1 144-16,1 2-144 0,0-2 192 0,2 2-192 0,-2 1 256 0,-2-4-64 15,2 4-16-15,-3-3 0 16,3-1-176-16,-4 2 192 0,1-4-192 0,1 3 192 0,-1-6-192 0,-1 0 0 15,3 2 0-15,-3-2 0 0,4 0 0 0,-1 0 0 0,-3 3 0 0,1-3 0 16,-1 4 0-16,-3 0 0 16,0 1 0-16,1 0 0 0,-1 4 0 0,-6-4 0 0,1 6 0 0,-3 3 0 0,-1-2 0 15,-3 4 0-15,0-2-128 0,0 1 128 16,1 6-160-16,-2-3 160 16,0 3-208-16,-2 2 80 0,-1-1-96 0,-3 4-16 15,2-1 0-15,0 3 0 16,3-2-144-16,5-2-16 0,-1 4-16 0,6 0 0 0,1-1 240 15,1 0 176-15,2 3-208 0,4 0 80 0,1-4 128 0,-1 4 0 16,3 1 0-16,-4 2 0 0,3 0 0 0,-1 4 0 16,2 5 0-16,0 3 0 0,-2 2 0 0,3 14 0 15,-1 6 0-15,1 9 0 16,-1 10-464-16,2 4-64 0,2 1-16 0,-1 1-14784 0</inkml:trace>
  <inkml:trace contextRef="#ctx0" brushRef="#br0" timeOffset="60364.12">4051 15741 5519 0,'0'7'496'0,"-2"-3"-496"0,2-3 0 0,0 1 0 0,2-2 544 0,-2 0 16 15,0-2 0-15,3 2 0 0,1 0 144 0,1-1 48 16,0-1 0-16,-3 2 0 16,-2-2-528-16,-5 2-96 0,-1 0-128 0,-1 2 176 0,-3-2 400 0,0 2 96 15,-8-1 16-15,1 3 0 16,-2-3 304-16,-2 6 64 0,-4 0 16 0,1-1 0 0,3 4 16 0,0-3 16 16,-2 5 0-16,4-3 0 0,-5 7-256 0,-1-2-48 15,1 0-16-15,1-1 0 0,1 3-352 0,-1 2-80 16,4-1-16-16,0 2 0 0,1 2 80 0,1-2 16 0,3 0 0 15,-4 0 0-15,5-1-176 0,-1 1-48 0,0-2 0 16,1 1 0 0,0 1-208-16,4 0 0 0,-5 2 0 0,3-2 0 0,1 2 0 0,-1 0 0 0,3 3 0 0,-3 1 0 15,4-1 416-15,0 2 192 16,0-1 32-16,0-1 16 0,2 6 80 0,-2-2 16 16,2 5 0-16,0 0 0 0,0 2-192 0,-1-4-48 0,1 4 0 0,0 1 0 15,0 3-128-15,-1-4-16 0,5-1-16 0,1-4 0 16,-2 1-48-16,2-5-16 0,2 6 0 0,-1-8 0 15,3 4-96-15,-1-5-32 16,3 1 0-16,1 2 0 0,-2-3-160 0,2 0 0 0,0 4 0 0,0-2 128 0,3-3-128 16,1 5 192-16,-1-1-192 0,4-4 192 0,-2-1-32 15,2-2 0 1,4 1 0-16,-3-5 0 0,3 3-160 0,1-4 192 0,0-4-192 0,-2 4 192 16,4-2-192-16,0-3 0 15,-21-9 144-15,0 0-144 0,0 0 128 0,96 33-128 0,-96-33 128 0,0 0-128 16,0 0 144-16,103 23-144 0,-103-23 192 0,0 0-192 0,0 0 240 0,108 12-64 15,-108-12-16-15,0 0 0 0,91-2 32 0,-91 2 0 16,0 0 0-16,99-16 0 0,-99 16-192 0,0 0 160 16,94-24-160-16,-94 24 160 0,0 0-160 0,0 0 0 15,106-35 0-15,-106 35 0 0,0 0 0 0,0 0 0 0,110-33 0 0,-110 33 0 16,0 0 0-16,85-35 0 16,-85 35 0-16,0 0 0 0,93-45 0 0,-93 45 0 0,70-40 0 0,-70 40 0 15,73-47 0-15,-73 47 0 0,68-52 0 0,-68 52 0 16,59-49 0-16,-59 49 0 0,54-54 0 0,-28 21 0 15,-1 0 0-15,-3 1 0 0,4 1 0 0,-5-6 0 16,4 1 0-16,-3-1 0 0,1 1 0 0,-4-1 0 31,-1 7 0-31,-1-4 0 0,-1-1 0 0,-4-2 0 0,-2 1 0 0,-1-1 0 16,-2 2 0-16,-4 4 0 0,-1-1 0 0,-2-2 0 16,-3-5 0-16,-3 1 0 0,1-2 0 0,-5 2 0 0,-2-1 0 0,-2 1 0 15,-2 0 0-15,-5-1 0 0,-5 1 0 0,-4 1 0 16,1 3 0-1,-6 2 0-15,-2 8 0 0,-5 1 0 0,-1 4 0 0,-11 2 0 16,-9 1 0-16,-3 2 0 0,3 9 0 0,-1 1 0 16,3 6 0-16,-6 5 0 15,1 9-1136-15,-2 6-144 0,2 8-48 0,2 3-15312 0</inkml:trace>
  <inkml:trace contextRef="#ctx0" brushRef="#br0" timeOffset="61852.6">10997 15342 11055 0,'-7'4'976'0,"3"-3"-784"16,2-1-192-16,2 0 0 15,2-1 448-15,-2 1 32 0,-5 0 16 0,1 0 0 0,3 0-624 0,-4-2-128 16,1 0-32-16,-3 2 0 15,2-2-1072-15,-2 2-224 16,0-1-32-16,-2 1-16 16,0 1 560-16,-3 1 112 0,0 3 32 0,-4 4 0 0,1-2 1536 0,-1 2 304 0,-1 0 64 0,-3 4 16 15,1 1 976-15,0-1 192 0,0 2 32 0,0-1 16 0,1 2-416 0,-1 1-96 0,2-3-16 0,-2 4 0 16,3-3-912-16,-2 4-176 0,3 1-32 16,-1-1-16-1,0 3-272-15,2 5-48 0,1-3-16 0,-1 0 0 0,3 2-16 0,-3 1-16 0,2-3 0 0,2 4 0 16,-1-2 144-16,1 4 16 15,-3-3 16-15,1 7 0 0,0 0 224 0,0 3 64 16,0 3 0-16,-2-2 0 0,1 2 240 0,3-3 48 0,1 3 16 0,4-3 0 16,0 1 80-16,3-3 0 0,4-2 16 15,3-4 0-15,-1 5-336 0,3-1-64 16,1-2 0-16,1-1-16 0,3-1-432 0,0-3-192 0,4 4 160 0,-2-7-160 16,2-1 0-16,1-1 0 0,1-3 0 0,1-1 0 0,2-1 0 0,0-2 0 15,-21-14 0 1,0 0 0-16,67 31 0 0,-67-31 0 0,0 0 0 0,0 0 0 0,91 19 0 15,-91-19 176-15,0 0-32 0,0 0 0 0,0 0-16 0,105-2-128 16,-105 2 192-16,0 0-64 0,0 0 64 0,95-28 16 16,-95 28 0-16,0 0 0 0,91-40-80 0,-91 40 0 15,66-41-128-15,-66 41 192 16,67-42-192-16,-67 42 0 0,64-42 0 0,-64 42 0 0,63-42 0 0,-63 42 0 16,61-47 0-16,-61 47 0 15,62-49 0-15,-62 49-128 0,56-52 128 0,-56 52 0 0,47-50 0 0,-28 27 0 16,-19 23 0-16,37-49 0 15,-23 27 0-15,0-3 0 0,0-3 0 0,2 4 0 16,-6-4 0-16,2 0 0 0,4 2 0 0,-6-4 0 0,-1-3 0 16,0 2 0-16,1-2 0 0,-5-2 0 0,4 7 0 0,-2-3 0 0,-2 5 0 0,1-2 0 31,-5 4 0-31,-1 1 0 0,-1 0 0 0,-5 4 0 0,1-2 0 16,-4 2 0-16,-3 2 0 0,-2-3 0 15,-5 0 0-15,-4-1 0 0,-3-2 0 0,-2-1 0 0,4-3 0 16,-9 1 0-16,3-3 0 0,1-1 0 0,1 1 0 0,2-5 0 15,5 3 0-15,0-4 0 0,2 0 0 0,-2 1 0 16,2 6 0-16,-1-2 0 16,1 6-704-16,-2-2-48 0,0 3 0 0,-3 6-15552 15</inkml:trace>
  <inkml:trace contextRef="#ctx0" brushRef="#br0" timeOffset="63715.69">10892 10636 5519 0,'-12'0'496'0,"5"0"-496"15,-2 0 0-15,6 0 0 0,-1 0 736 0,3 0 48 0,-1 0 16 0,0-2 0 0,-5 1-368 0,0-1-80 16,-2-2-16-16,1-1 0 0,-1 2-336 0,0 1-320 16,2 0 64-16,-5 0 16 15,5 1 48-15,-5 1 0 0,0 0 0 0,-1 1 0 16,1 3 640-16,-2 1 144 0,2 4 32 0,-5-2 0 15,-1 3 592-15,3-3 112 16,-3 7 16-16,-1-5 16 0,2 5-496 0,-3 1-96 16,1 1-32-16,0 0 0 0,-2 1-96 0,2 2 0 0,2 1-16 0,-1-1 0 0,1 2-32 0,-1-2 0 31,1 5 0-31,-1-3 0 0,1 3-80 0,-2 4 0 0,-2-2-16 16,2 4 0-16,0-6-48 0,-1 6-16 0,3-4 0 15,-2 4 0-15,1-1-48 0,1 1-16 0,1-2 0 0,-1 3 0 16,1-5-16-16,2 2 0 0,0 0 0 0,0 3 0 15,-1 3 144-15,3-3 16 0,-4 4 16 0,4 1 0 16,-4 3 128-16,2 1 32 0,4 1 0 0,-3 1 0 16,5-2-48-16,1-1-16 0,1-3 0 0,5 1 0 15,-1 1-304-15,2-3-64 0,2 0-16 0,-1-2 0 16,3 0-240-16,1 2 0 0,2 0 0 0,0-2 0 16,0-2 0-16,2 0 0 0,-1-4 0 0,3 2 0 0,3-1 0 15,-14-28 0-15,31 58 0 0,-31-58 0 0,40 52 192 16,-40-52 64-16,0 0 0 0,80 64 0 15,-80-64 64-15,0 0 32 0,95 47 0 0,-95-47 0 0,0 0-128 0,90 37-32 16,-90-37 0-16,0 0 0 0,0 0-64 0,98 36 0 16,-98-36-128-16,0 0 192 0,0 0-192 0,87 21 144 15,-87-21-144-15,0 0 128 0,0 0-128 0,89 2 0 16,-89-2 144-16,0 0-144 0,0 0 128 0,89-14-128 16,-89 14 128-16,0 0-128 0,75-24 160 0,-75 24-32 15,47-23-128-15,-23 7 192 0,-24 16-64 0,51-26 0 0,-24 12-128 16,-4-1 192-16,0-3-192 0,-2 1 0 0,0-1 0 15,-2-2 0-15,-2 0 0 0,1-1 0 0,1 2 0 0,0-2 0 16,0-1 0-16,0-4 0 0,4 3 0 0,0 0 0 16,-1-1 0-16,3-4-160 15,4 2 160-15,-3-4-128 0,6 4 128 0,-8 2 0 16,2-4 0-16,-1 4 0 0,-1 1 0 0,-5-1-160 16,-1 1 160-16,-4 2 0 0,-2 2-272 0,-2-2 48 0,-1 2 16 0,-2 0 0 15,-4 1 208-15,1 3 0 0,-1-3 0 0,-1-1 0 16,3 2 0-16,-5-4 0 0,2 0 0 0,-2-2 0 0,0 2 128 0,0-5-128 15,-5 0 144-15,1-5-144 0,1 1 0 0,-4-1 128 16,-5-4-128-16,0 0 0 0,-1-2 0 16,-2 1 0-16,-1 3 0 0,0 1 0 0,1 1 0 15,1 5 0-15,-4 0 0 0,3 0 0 0,1 1 0 0,0 1 0 16,0-1 0-16,0 3 0 16,-2-1 0-16,-1-5 128 0,-4 4-128 0,0 1 0 0,-2 1 0 15,1 1 0-15,-6 3 0 0,2 3 0 0,-4-1 0 0,2 0-128 16,-3 6 128-16,1-2-208 15,-1-1 80-15,-1 1 128 0,1-2-208 0,-2-1 80 16,-4-3-256-16,4 1-64 0,-2-1 0 0,0 4-10752 16,1 2-2176-16</inkml:trace>
  <inkml:trace contextRef="#ctx0" brushRef="#br0" timeOffset="72380.2">4246 15647 2751 0,'-4'9'256'0,"1"-4"-256"15,3-2 0-15,0-1 0 0,0-2 768 0,0 5 96 16,0 2 32-16,0 0 0 0,-2 7-96 0,2-3-16 15,0-1 0-15,2-1 0 0,0-2-640 0,-2-2-144 16,3 2 0-16,-3-3 0 0,2-3 0 0,-2 1 0 16,0 0 0-16,2-4 0 0,-2 2 0 0,0-2 0 0,-2 1 0 0,2-1 0 15,-2-2 848-15,0-3 80 16,1 4 16-16,-1-4 0 0,-3-2 16 0,1-1 16 16,-1-1 0-16,1-3 0 0,3 2-384 0,-4-2-80 15,-1-1 0-15,1-5-16 0,2 1-48 0,-3-3 0 0,5-6 0 0,-1 3 0 16,4-3 80-16,-1-5 16 0,5-7 0 0,-5-5 0 15,5 0-384-15,-1-6-160 0,2 2 128 0,-2 1-128 16,0 1 0-16,2 1 0 0,-5 6 0 0,0 0 0 16,-1 5-176-16,-1 1 176 0,-1 6-128 0,-1-2 128 15,2 7 0-15,-5-6 0 0,3 1 0 0,-2-3 0 16,1 1 0-16,-1-1 192 0,3-2 0 0,-4 1-16 0,1-3 208 16,1-1 64-16,-3-1 0 0,5 2 0 15,-5 2-128-15,5 4-32 0,-3-1 0 0,2-1 0 0,2 5 192 0,0-7 32 16,0 1 16-16,4-1 0 15,1-3-304-15,0-1-64 0,2-1-16 0,2-1 0 0,-6 1-144 16,1 1 0-16,-1 1-160 0,-3-1 160 16,-1-1-448-16,-3 3 0 0,1-1 0 0,-8 6 0 15,4 0-112-15,-1 4-16 16,-3-3 0-16,1 6 0 0,1-5 576 0,0 4 0 0,2 3 0 0,2-2 0 0,-2 2 128 0,2 2 128 16,1 3 16-16,3-3 16 0,1 2 64 0,0-4 16 0,0 2 0 0,1-4 0 15,3-1-368-15,-1 3 128 16,1 0-128-16,1-2 0 0,-1 2 0 0,-3 0 0 0,3 4 0 15,-2 0 0-15,1-3-160 0,-1 3 160 16,3-2-192-16,-2 0 192 0,1 0-288 0,-1-1 48 0,1 1 16 16,1 0 0-16,-1 2 16 0,1-1 0 0,-2 1 0 15,3-1 0-15,-5 1 208 0,1 0 0 16,-2-1 0-16,2 1-144 0,-2-1 144 0,-2-3 0 16,2-1 160-16,0-1-160 0,-2 1 144 0,2-6-144 0,0 0 128 0,0 0-128 15,0 5 0-15,-1 2 0 16,-3 2 0-16,2 4 0 0,1 1 0 0,-1 5 0 0,2-3 0 0,-4 6 0 15,3 0-304-15,-3-3 64 0,2 7 16 0,-1-5 0 0,1 2-32 0,-1 1 0 16,1 3 0-16,-2-1 0 0,1-2-64 0,1 1 0 16,-3-4-16-16,2 4 0 15,-1-3-608-15,1 1-112 16,1-2-32-16,0 0-4256 0,-1-3-864 0</inkml:trace>
  <inkml:trace contextRef="#ctx0" brushRef="#br0" timeOffset="73355.28">5169 11759 8287 0,'-8'2'736'0,"-1"-2"-592"0,4 0-144 0,3-2 0 16,2 2 544-16,0-1 80 0,2-6 16 0,0 2 0 15,1-1 128-15,2-6 16 0,0 2 16 0,2-4 0 16,0 2-800-16,-1 3 0 0,1 0 0 0,-2 4-192 16,2 1 192-16,0 1 0 0,0 1 0 0,1-1-144 15,5 1 640-15,-5 2 128 0,6 0 16 0,4 0 16 16,1 0 320-16,-19 0 64 0,0 0 16 0,0 0 0 16,111-4-400-16,-111 4-80 0,0 0 0 0,122-1-16 15,-122 1-400-15,0 0-160 0,129 1 128 0,-129-1-128 0,0 0 0 0,126 13 0 16,-126-13 0-16,0 0 0 0,124 12 192 0,-124-12 0 15,102 12 0-15,-102-12 0 0,114 5 320 0,-114-5 80 16,113 9 16-16,-113-9 0 0,98 7-96 0,-98-7 0 16,92 3-16-16,-92-3 0 0,92 7-64 0,-92-7-16 15,96 0 0-15,-96 0 0 0,112-7-256 0,-112 7-160 16,118-5 192-16,-118 5-192 0,122-5 128 0,-122 5-128 16,106-2 0-16,-106 2 0 0,100-5 0 0,-100 5 0 15,99-2 0-15,-99 2 0 0,99-3 0 0,-99 3 0 0,110-4 0 0,-110 4 0 16,112-3 128-16,-112 3-128 0,99-4 0 0,-99 4 0 15,91-3 128-15,-91 3-128 0,0 0 144 0,127-4-144 16,-127 4 304-16,90-1-48 0,-90 1 0 0,96-6 0 16,-96 6 160-16,101-3 32 15,-101 3 0-15,98-5 0 0,-98 5-160 0,0 0-32 0,129-2 0 0,-129 2 0 16,0 0-64-16,108-4-32 0,-108 4 0 0,0 0 0 16,118-5 32-16,-118 5 0 0,0 0 0 0,122-15 0 15,-122 15-64-15,86-16-128 0,-86 16 192 0,0 0-64 16,120-18 16-16,-120 18 0 0,0 0 0 0,98-15 0 15,-98 15 48-15,0 0 0 0,0 0 0 0,101-9 0 0,-101 9-192 16,0 0 160-16,0 0-160 0,0 0 160 0,97-2-160 0,-79 2 0 16,-1 0 0-16,2 0 0 0,-7 0 0 0,4 2 0 15,-2-4 0-15,2-1 0 0,-16 3 0 0,0 0 0 16,0 0 0-16,0 0 0 0,92-28 0 0,-92 28 0 16,0 0 0-16,66-24 0 0,-66 24 0 0,0 0 0 15,75-30 0-15,-75 30 0 0,0 0 0 0,68-24 0 16,-49 18 0-16,-1 3 0 0,-4-2 0 15,0 3-144-15,-2 0 144 0,-2 2 0 0,-1 2 0 0,-2 0-128 16,2-1 128-16,-4-1 0 16,2 4-432-16,2-4-16 0,-1-4-16 0,5 1-14448 0</inkml:trace>
  <inkml:trace contextRef="#ctx0" brushRef="#br0" timeOffset="74576.28">10913 12251 18431 0,'2'5'1632'0,"1"2"-1312"15,2-4-320-15,1-1 0 0,-3 0 256 0,2 1 0 16,8 6-16-16,4 1 0 16,4 8-1072-16,0 1-224 0,-2 0-32 0,-5-1-16 15,-2 1-496-15,-3-2-80 0,-2 4-32 0,-2 0 0 0,0 5 1152 0,-5 4 240 16,2-1 32-16,-2 1 16 0,0 5 1120 0,-2 0 240 15,2-2 32-15,0 3 16 0,-1 1 304 0,1-4 64 16,-4 5 16-16,4-1 0 0,0-1-464 0,4 3-96 16,-3-1 0-16,1 0-16 0,2 4-720 0,-1-2-224 15,-1 0 128-15,-2 2-128 0,0-2 0 0,0 5-144 0,-2 1 16 0,-1-4 0 16,-1 3 128-16,1-3-128 16,-3-1 128-16,1-2-128 0,0-1 256 0,3-1 48 0,-3-1 16 0,3-1 0 15,0 3 512-15,2-1 128 0,0 0 0 0,2-1 16 16,3 1 32-16,-1-3 0 0,1 1 0 0,2-2 0 15,2 4-336-15,0-6-64 0,-3-3-16 0,3 4 0 0,0-1-464 0,-2-1 0 16,0-1 0-16,-2 1 0 0,2 3 0 0,-3 0-208 16,-1 4 64-16,2 1 16 15,-5 2-176-15,0 2-16 0,0-1-16 0,-2 1 0 16,-3-3 336-16,0-3 0 0,0 2-144 0,1 1 144 16,1 1 448-16,3 0 160 0,-2 0 32 0,2-3 0 0,2-4-112 15,1-5-16-15,1 5 0 0,1-2 0 16,2 2-128-16,0 0-16 0,0-3-16 0,2-6 0 0,-4-3-352 15,0-4 0-15,0 3 0 0,1-5 0 16,-3 1 0-16,1-4 0 0,-3 2 0 0,-1-2 0 0,2-1 0 0,-2 1 0 0,0-3 0 0,0 1 0 16,0-3 224-16,-2 4 32 0,2-6 0 0,0 2 0 15,-1 0 64-15,1-4 32 0,-2 1 0 16,2 1 0-16,-2-3-208 0,2 1-144 16,0-1 192-16,-2 0-192 0,2-1 0 0,0-1 0 15,0 0 0-15,0 0 0 0,0 2 0 0,2-2 0 0,-2-2 0 0,2 2-144 31,0 0-272-31,-1 0-48 0,3-1-16 0,1-3-9568 16,0-1-1920-16</inkml:trace>
  <inkml:trace contextRef="#ctx0" brushRef="#br0" timeOffset="75290.03">11213 15172 8287 0,'-5'3'736'0,"-1"-1"-592"0,5-1-144 0,-1-1 0 0,2 0 272 0,-4 6 32 16,1-5 0-16,-8 3 0 0,3-1-304 0,-6 1 160 15,3 1-160-15,3-1 128 0,-1-1 288 0,2 1 48 16,0-4 16-16,-2 3 0 0,2 4 208 0,-1-3 32 16,2-1 16-16,-1 6 0 0,0-4-336 0,0 0-64 15,2 0-16-15,-2 4 0 0,2-2-112 0,1 2-16 16,1-1-16-16,-4-2 0 0,4 4 272 0,-1-1 64 16,-1 1 16-16,0 1 0 0,-1-1-528 0,1-1 0 15,-2 0 0-15,2 1-7808 16</inkml:trace>
  <inkml:trace contextRef="#ctx0" brushRef="#br0" timeOffset="103475.55">2751 13665 6447 0,'1'2'576'0,"1"-2"-576"16,0 0 0-16,0 0 0 0,-1 0 432 0,3-2-32 16,1 2 0-16,0-2 0 0,2 0-272 0,0 2-128 15,-1 0 0-15,-5 0 128 0,1 2-128 0,-4 2 0 0,-1-1 0 0,-2 8-176 16,-4-1 176-16,0 6 0 0,0 1 0 0,1 6 0 16,-3 5 256-16,3 0 128 0,2 5 16 0,1 1 16 15,3 5 272-15,4 1 48 0,3 2 16 16,2 5 0-16,2-4-432 0,1 8-64 0,3-3-32 0,-1 5 0 15,0-4-224-15,0-2-288 0,0 7 64 0,11 26-3440 32,-21-2-688-32</inkml:trace>
  <inkml:trace contextRef="#ctx0" brushRef="#br0" timeOffset="104406.14">7102 10401 11055 0,'-4'5'976'0,"4"-1"-784"15,0-4-192-15,4 0 0 0,-2 0 320 0,1 0 32 16,2 0 0-16,4 0 0 0,2 0-352 0,3-4 0 0,1 1 0 0,1-4 0 31,-4 1 0-31,-1 5 0 0,-1-3 0 0,-1 3 0 0,-4 2 320 0,-2 4 64 0,-1 4 0 16,-2 2 0-1,-2 8 528-15,1 7 112 0,-5 4 32 0,3 6 0 0,-4 2-176 0,-2 6-48 0,4 5 0 0,-5-1 0 16,3 5-560 0,-2 8-112-16,4 3-32 0,3 4-9344 0</inkml:trace>
  <inkml:trace contextRef="#ctx0" brushRef="#br0" timeOffset="105182.21">12344 12622 15663 0,'-7'0'1392'0,"0"-4"-1120"0,2 4-272 0,5-2 0 0,0 2 1408 15,0 0 240-15,-6-1 32 0,-1-1 16 0,0 2-224 0,0 3-64 16,2 10 0-16,0 2 0 0,3 10-576 0,-3 6-112 16,1 13-16-16,1 8-16 0,-2 9-416 15,1 7-80-15,-1-2 0 0,2 2-16 0,4-5-176 0,6-6 0 16,5-1 0-16,11-4-13312 0</inkml:trace>
  <inkml:trace contextRef="#ctx0" brushRef="#br0" timeOffset="123132.05">4807 12596 2751 0,'-26'3'256'0,"12"0"-256"0,2-3 0 0,6-3 0 15,5 1 1024-15,2-1 176 0,3-1 16 0,1-6 16 16,6-4-144-16,6-10-16 0,4-1-16 0,3-1 0 16,1-2-896-16,-1 7-160 0,1 0 0 0,-1 2 0 15,-3 2-144-15,2 1 144 0,-4 4 0 0,-5-2 0 16,1 2-128-16,-1 1 128 0,0 3 0 0,-3-1 0 15,-1 0-160-15,1 2 160 0,3-3-128 0,-2 3 128 16,5 0-176-16,-5-2 176 0,2 7-208 0,0-1 80 31,4-1-1280-31,1 4-256 0,0 4-64 0,0-1 0 0,2 3 1360 0,-2 4 368 0,2-3 0 0,0 5 0 16,-2-3 0-16,0 3-128 0,1 4 128 0</inkml:trace>
  <inkml:trace contextRef="#ctx0" brushRef="#br0" timeOffset="123290.17">5551 12486 2751 0,'7'17'128'0,"-3"-6"16"0,-3-6-144 0,1-3 0 15,-2-1 0-15,0 5 0 0,2 2 304 0,0 8 16 16,-2 7 16-16,0 1 0 0,-2 4-112 0,-2-5-32 16,-1-3 0-16,0 0 0 0,-2-3 272 0,2 0 48 15,1-1 16-15,-3-4 0 0,4-1-384 0,-1-1-144 16,2-1 0-16,1-6 144 0,2 4-144 0,3-3 0 0,1-1 0 0,4-1 0 31,0-2-720-31,3 0-80 0,3-3-16 0,-4-3 0 0,3-1 624 0</inkml:trace>
  <inkml:trace contextRef="#ctx0" brushRef="#br0" timeOffset="124773.05">10462 15995 15663 0,'-16'21'688'0,"7"-9"144"0,2-1-656 0,6-6-176 16,2-1 0-16,6-8 0 0,-1 4 0 0,9-2-224 16,6-1 48-16,2-4 16 0</inkml:trace>
  <inkml:trace contextRef="#ctx0" brushRef="#br1" timeOffset="172222.13">4765 12176 3679 0,'-9'5'320'0,"2"2"-320"15,6-4 0-15,-1-1 0 0,-1 2 720 0,-1-3 80 16,-3 8 16-16,-3 2 0 0,-1 2-272 0,-1 0-48 16,3-3-16-16,4-1 0 15,3-6-288-15,4-1-64 0,3-4-128 0,0-1 192 0,4-4-192 0,-2 2 0 0,0-6 0 0,2 4 0 16,-4 0 512-16,2 0 0 0,2 6 0 0,-8-3 0 15,1 4 368-15,0-2 80 0,-2 2 0 0,-2 0 16 16,2 0 256-16,-2 2 48 16,1 0 16-16,1-2 0 0,0 2-320 0,1-2-64 0,1 0-16 0,2 1 0 15,1-1-672-15,2 2-224 0,2-2 128 0,1 0-128 16,-3 2 0-16,4-2 0 0,1 0-128 0,0 0 128 16,2 0 0-16,-2 0 0 15,0-2 0-15,2 2 0 0,-3-2 0 0,1 2-144 0,-2 0 144 0,-1 0 0 16,3 2 0-16,-7 0 0 15,4 3 0-15,-2-2 0 0,0 1 0 0,0-2 0 0,2 1 0 0,1 2 0 0,4-3 176 0,0 0 16 16,2-2 0-16,1 0 0 0,2-2-192 0,-1 0 0 16,1 1 0-16,0-3 128 0,-1 2-128 0,-4 2 0 15,1 0 0-15,1 2 0 0,-4 2 0 0,-1 1 0 16,-3 0 0-16,-1 0 0 0,0 4 0 0,-2-2 0 16,-1 5 0-16,-1-3 0 0,1 5 368 0,-1 0 144 15,3-4 16-15,-5 4 16 0,5-2 16 0,-1-3 0 16,2 5 0-16,0-2 0 15,0-1-112-15,0-1 0 0,0 1-16 0,1 1 0 16,-1 0-304-16,4-2-128 0,-6 6 0 0,2-4 128 0,2 0-128 0,-4 4 128 0,0-2-128 16,4 0 128-16,-2-2 128 0,0 2 32 0,0 0 0 0,0-2 0 15,1 2-288-15,-4-2 0 0,1 1 0 0,-1 1 0 16,-1 1 0-16,1 1 0 0,-4 0 0 0,0-3 0 31,1 3 0-31,-1 2 0 0,-1 1-128 0,1 0 128 0,-4 0 0 0,2 0 0 0,1 4 0 0,1-4 0 16,0 4 0-16,0-4 0 0,0 2 0 0,0 0 0 15,3 1 144-15,1-1-144 16,1-2 0-16,0 0 144 0,4 2 48 0,-4 0 16 0,0-3 0 0,4-1 0 16,-4 1-208-16,2-3 0 0,0 1 128 0,0 0-128 15,0-4 0-15,-2 3 0 0,1 1 0 0,-1-2 0 0,2-2 176 0,-6 4-176 16,3 0 192-16,-1-3-192 0,1-4 192 16,3 3-192-16,-4-3 192 0,4 0-192 0,2-2 128 15,0 1-128-15,1-2 0 0,1-1 0 0,-1 2 0 16,-1-2 0-16,1 0 0 0,1 4 0 0,-1 0 0 0,-1-4 0 31,1 7 0-31,-1-3 0 0,0 5 0 0,0-2 0 16,1 2 0-16,-1-2 0 0,1 6 0 0,-1-5 0 0,0 5 0 0,-1-2 0 0,1 1 0 0,0-1 0 15,1-2 0-15,1 3 0 16,-1 0 0-16,1-1 0 0,1 2 0 0,0-3 0 16,-3-3 0-16,1 4 0 0,1-2 0 0,-3-2 0 15,3 2 0-15,-1 2 0 0,1 0 0 0,-1-6 0 0,-1 4 0 0,1-2 0 0,2-1 0 0,-1 1 0 16,3-4 0-16,0 3 0 0,3-4 0 15,-5 0 0 1,6 0 0-16,-4-4 0 0,1 6-144 0,1-2 144 16,-4 3-576-16,-3 3-16 0</inkml:trace>
  <inkml:trace contextRef="#ctx0" brushRef="#br1" timeOffset="177457.13">6137 14019 12895 0,'-18'3'1152'0,"4"-1"-928"15,9-2-224-15,3 0 0 16,2 0 240-16,-3-2 0 15,-6 2 0-15,-8-2 0 0,-1 1-240 0,-1-3 176 16,2-3-176-16,1 0 160 0</inkml:trace>
  <inkml:trace contextRef="#ctx0" brushRef="#br1" timeOffset="178358.57">5955 13928 2751 0,'0'0'256'0,"-1"0"-256"0,1 0 0 0,0-2 0 0,1 2 960 0,3-3 128 16,-4 3 48-16,0 0 0 0,0 0-800 0,61-19-144 0,-61 19-48 16,0 0 0-16,78-11-144 0,-78 11 0 0,0 0 0 0,75 2 0 15,-75-2 0-15,0 0 0 16,0 0 0-16,0 0 0 0,66 12-128 0,-66-12 128 15,0 0 0-15,0 0 0 0,0 0 240 0,0 0 144 0,54 42 48 0,-54-42 16 16,0 0 1936-16,0 0 400 0,75 10 80 0,-75-10 32 16,0 0-1184-16,0 0-240 0,75-10-64 0,-75 10 0 15,0 0-608-15,0 0-128 0,0 0-32 0,58-21 0 32,-58 21 0-32,0 0 0 0,9-16 0 0,-15 13 0 15,3-1-192-15,-4-3-32 0,0 2-16 0,-4 2 0 16,1-3 48-16,-4 1 16 0,2 2 0 0,-2 1 0 15,-2 2 112-15,0-2 0 0,1 4 16 0,-3-2 0 0,4 2-32 0,-3 1-16 16,-2 4 0-16,1-2 0 0,-1 1-240 0,0 2-48 16,0-2-16-16,0-3 0 0,1 6-48 0,-1-4 0 15,-2-2 0-15,-1 4 0 0,1-1-192 0,-2-1 128 16,2 0-128-16,2 2 0 0,0 0 208 0,0-2-48 16,3 4-16-16,-2-2 0 0,5 3 320 0,2-3 64 15,2 4 16-15,4-3 0 0,2 1-240 0,3-2-48 16,0-7-16-16,0 0 0 0,0 0-240 0,0 0 0 15,0 0 0-15,0 0 0 0,0 0 0 0,0 0 0 16,69 38 0-16,-69-38 0 0,0 0 0 0,0 0 0 0,67 0 0 16,-67 0 0-16,0 0 0 0,0 0 0 15,0 0 0-15,57-20 0 0,-57 20 0 0,0 0 0 0,0 0 128 0,18-20-128 16,-17 17 0-16,-1 3 128 0,0 0-128 0,0 0 0 16,0 0 0-16,26-24 0 0,-26 24 0 0,0 0 0 15,0 0 0-15,21-25-192 0,-21 25 16 0,4-19 0 16,-2 14-128-16,-4-4-16 0,-2 4-16 0,3 0 0 15,-6-1 336-15,1 1-176 0,1 3 176 0,-2 2-128 16,-2 0 128-16,1 0 256 0,-3 7-64 0,1-1-16 16,1-1 128-16,-1 4 16 0,1-1 16 0,0-3 0 0,2 6-144 15,2-4-48-15,3 3 0 0,2-10 0 0,0 0-144 0,0 0 0 16,0 0 0-16,0 0 128 0,0 0-128 0,0 0 0 16,0 0 0-16,28 46 0 0,-28-46 0 0,0 0 0 15,0 0-128-15,0 0 128 0,0 0 0 0,0 0-144 16,0 0 144-16,0 0 0 0,0 0 0 0,0 0 0 15,0 0 0-15,0 0 0 0,0 0 0 0,0 0 144 16,0 0-144-16,56-16 192 0,-56 16-192 0,0 0 0 16,0 0 144-16,0 0-144 0,0 0 0 0,56-12 0 15,-56 12 0-15,0 0 0 0,0 0 0 0,0 0 0 0,17-25 0 0,-19 20 0 16,-1-2 0-16,-4-3 0 0,0 5 0 0,2-6 0 16,-4 4 0-16,2-2-128 0,4 2 128 0,-4 0 0 15,5-1 0-15,0 3 0 0,0 1 0 0,1 1 0 16,-1 1 0-16,0 2 0 0,0 0 0 0,-6 0 0 15,2 2 0-15,-2 1 0 0,-1 1 0 0,0-3 0 16,-1 3 0-16,1 3 0 0,2 0 0 0,0-4 0 16,0 6 0-16,4-2 0 15,-1 2 0-15,3-1 0 0,1-8 128 0,0 0-128 0,0 0 160 0,0 0-160 16,0 0 144-16,10 40-144 0,-10-40 128 0,0 0-128 16,0 0 0-16,0 0 0 0,0 0 0 0,0 0 0 0,0 0 0 0,0 0 0 15,0 0 0-15,0 0 0 0,0 0 0 0,70 0 0 16,-70 0 0-16,0 0 0 0,0 0 0 0,0 0 0 15,0 0 0-15,66-10 0 0,-66 10 0 0,0 0 0 16,0 0 0-16,0 0 0 16,0 0-352-16,0 0-48 0,47-23-16 0,-47 23-17936 15</inkml:trace>
  <inkml:trace contextRef="#ctx0" brushRef="#br1" timeOffset="179506.4">8728 13789 11967 0,'-4'0'1072'0,"4"0"-864"16,0 0-208-16,0-4 0 0,0 4 1440 0,0 0 240 0,0 0 48 0,0 0 16 0,19-19-528 0,-19 19-96 15,20-21-32-15,-15 11 0 0,4-3-912 0,-6-1-176 16,1 6 0-16,-3-4 0 0,-2 6-160 0,-1-4 160 31,0 5 0-31,-3-1-144 0,1 1 336 0,-1 0 64 0,2 2 0 16,-4-1 16-16,1 1 624 0,1 1 128 0,-2 0 32 0,-1-1 0 0,1 6-256 0,-4-3-48 15,2 4-16-15,-5-1 0 0,2 1 96 0,2 1 0 16,-4 3 16-16,3-2 0 16,1-1-288-16,0 4-64 0,-1-4-16 0,1 4 0 0,3-2-256 0,0-1-48 15,0 5-16-15,0-6 0 0,-2 6 32 0,2-4 16 16,4 1 0-16,-3-1 0 0,3 0-208 0,1 2 0 15,2-9 0-15,0 0 0 0,0 0 0 0,0 0 0 0,0 0 0 16,0 0 0-16,0 0 0 0,0 0 0 16,75 38 0-16,-75-38 0 0,0 0 224 0,0 0-48 0,75-14-16 0,-75 14 0 31,0 0-160-31,64-21 192 0,-64 21-192 0,0 0 192 0,65-20 16 0,-65 20 16 0,0 0 0 0,52-20 0 16,-52 20-224-16,0 0 144 0,0 0-144 0,0 0 128 31,40-21-128-31,-40 16 0 0,0 2 0 0,0 1 0 15,-3-1 0-15,-6-1 0 0,0 2-192 0,-3 1 192 16,0 1-288-16,0 1 64 0,-2 3 16 0,-2 1 0 16,0 0 208-16,3 4-144 0,-3 0 144 0,2 3-128 0,2 0 352 15,-1-2 80-15,3 6 16 0,1-4 0 0,-1-3 64 0,5 3 32 16,1-3 0-16,4 1 0 0,0-3-160 0,0-7-48 16,0 0 0-16,0 0 0 0,0 0-208 0,0 0 144 15,0 0-144-15,0 0 128 0,0 0-128 0,70 18-176 16,-70-18 48-16,0 0 0 0,35-19-16 0,-35 19 0 15,0 0 0-15,33-27 0 0,-33 27-96 0,16-20-16 16,-10 9 0-16,0-3 0 0,-1 6 112 0,-3-5 16 16,-1 5 0-16,-1-3 0 0,0 2 128 0,-3-1 0 15,1 0 0-15,-7 1 0 0,3 4 0 0,-5-4 0 0,1 4 0 16,-6 3 0-16,0-2-400 0,-1 1 0 0,-2 3 0 16,-1-2 0-1,-2 4-160-15,-1 0-16 0,1 3-16 0,-1 0 0 0,0 6 256 0,2-4 48 0,2 5 16 0,-2-4 0 16,4 6 960-16,-1-3 192 0,6-1 32 0,0 3 16 15,3-5-16-15,2 4 0 0,4-6 0 0,1 2 0 16,2-8-464-16,0 0-80 0,0 0-32 0,0 0 0 16,0 0-336-16,0 0 128 0,0 0-128 0,59 37 0 15,-59-37 0-15,0 0-240 0,0 0 48 0,68-9-11728 16,-68 9-2352-16</inkml:trace>
  <inkml:trace contextRef="#ctx0" brushRef="#br1" timeOffset="181451.53">10422 12336 10687 0,'-14'0'0'16,"7"0"0"-16,1 0 0 0,6 0 0 15,0 0 0-15,-3 0-144 0,-4 3 560 0,-7-3 112 16,-2 2 32-16,-1 0 16 16,3 0 0-16,-2 1 0 0,2-3 0 0,0 2 0 0,4 0 320 0,-2-1 80 15,3-1 16-15,-5 4 16 0,4-2-512 0,1-1-112 16,0-1 0-16,1 0 0 0,2-1 64 0,-1 1 32 16,4-2 0-16,-1 2 16 0,3 0 176 0,-1 0 32 0,2-4 16 0,-2 4 16 15,-1 0-64-15,1-1-16 0,0 1 0 0,-1 0 0 16,1 0-48-16,-3 0-16 0,3 0 0 0,-5 0 16 15,4 1 80-15,-4 3 16 16,0-2 0-16,0 1 0 0,1 1-336 0,-4-1-80 0,3 6-16 0,-2-4 16 16,1 0-288-16,1 4 160 15,-2-2-160-15,2 0 144 0,-4 3 48 0,4-3 16 16,0 5 0-16,-1-1 0 0,-1-1 240 0,0 4 32 16,1-3 16-16,-1 4 16 0,2 3-80 0,-3-4-32 0,1-2 0 0,-2 0 0 0,3 2-400 15,-5-2 128-15,3-1-128 0,-2-1 0 16,0-1 0-16,-2 1 0 0,1-1-144 0,-4 3 144 15,5-1-144-15,-2 1 144 0,0-2 0 0,0-1-144 0,2-2 144 0,1 3 0 16,11-10 0-16,-19 21 0 16,9-10 0-16,-1-1-128 0,-3 4 128 0,2-2-128 0,2 1 0 0,-4 4 0 15,2-3 0-15,-1 3 0 16,-1-3 128-16,2-1-128 0,2-1 128 0,-2-2-128 16,5 4-336-1,-6 0-64-15,3-4-16 0,-1 4 0 0,1 0 224 0,-2-5 64 0,0 5 0 0,-1-5 0 16,3-1 256-16,-2-2 0 0,1 1 0 0,-1 0 144 0,2-2 32 15,-3 3 0-15,1-1 0 0,-2 4 0 16,2-4 144-16,-2 2 16 0,2-2 16 0,0 0 0 16,1 1-224-16,3-1-128 0,-3 2 160 0,2 0-160 0,1-2 0 0,-3 5 0 15,-1-2 0-15,3-1 0 0,-1 5 0 0,3-4-128 0,-4 3 128 16,5-1 0-16,-3-4 0 0,0 5 0 0,6-5 0 0,-6 3 0 16,0-4-224-16,2 3 64 0,0-3 16 0,-3 2 0 15,-1-2 144-15,1 0-192 16,-1 1 192-16,-1-1-192 0,0 2 512 0,0-2 80 0,1-2 32 0,3 6 0 0,1-4 32 0,0 0 16 15,0 1 0-15,-2-2 0 16,2 4-352-16,0-3-128 0,0 5 0 0,0-5 0 16,-3 5 0-16,1-1 0 0,0 1 0 0,1-1 0 15,1-1 0-15,0 4 0 0,0-5 0 0,0 3-160 0,7-12 160 0,-13 17 0 16,8-12 0-16,-2 4 0 0,2-2-208 16,-2-3 32-1,-2 4 16-15,1-1 0 0,-3-1 160 0,1 0 0 16,-1 0 0-16,-1-1-128 0,3 4 128 0,-3-2 128 0,2 1-128 0,-1 1 176 0,3-2 16 0,-1 2 0 15,4-2 0 1,-4 1 0-16,4-1-192 0,-1-1 0 0,-1 2 0 0,2-2 0 16,2-3 0-16,-1 2 0 0,3-3 0 0,-3 1-176 31,2-1-224-31,2-2-48 0,-1 2-16 0,-1-2 0 0,-2 0 80 0,-1 0 0 0,0 0 16 0,-2 0 0 16,2 2 368-16,-6-2 256 0,2 1-32 0,1 1-16 15,-3 3 176-15,1-1 48 0,3-1 0 0,0 1 0 16,0-2-208-16,2 5-32 0,0-4-16 0,-1 1 0 15,1-1-368-15,0 2-64 0,-2 2 0 0,0-3-16 16,2-1-240-16,-4 1-32 0,2 1-16 16,-3-3 0-16,3 1 416 0,1-1 144 0,-4 0 0 0,3 1-144 0,-4 2 144 0,3-3 0 15,-3 0 0-15,4 0 0 0,0-1-240 0,2 1-64 16,3 0-16-16,2-2 0 16,4 0-320-16,1 0-80 0,2 0-16 0,-7 0 0 0,0 0 352 0,0 0 64 15,0 0 0-15,0 0 16 0,68-4 304 0,-68 4 0 16,0 0 0-16,0 0 0 0,0 0 160 0,0 0 144 15,0 0 16-15,0 0 16 0,0 0 1264 0,71 16 240 16,-71-16 48-16,0 0 16 0,0 0-1504 0,0 0-400 16,0 0 128-16,0 0-128 0,0 0 608 0,0 0 64 15,42 57 16-15,-42-57 0 0,0 0-336 0,0 0-64 16,0 0-16-16,0 0 0 0,61 49-272 0,-61-49 0 0,0 0 0 0,0 0 0 16,0 0 0-16,58 49 0 0,-58-49 0 0,0 0 0 15,0 0 0-15,0 0 0 0,0 0 0 0,38 56 0 16,-38-56 0-16,0 0 0 0,0 0 0 0,0 0 0 15,24 52 256-15,-24-52-48 0,0 0-16 0,0 0 0 16,25 50-48-16,-25-50-16 0,0 0 0 0,0 0 0 16,30 63-128-16,-30-63 0 0,0 0 144 0,33 49-144 15,-33-49 0-15,0 0 128 0,0 0-128 0,57 64 0 16,-57-64 0-16,0 0 0 0,56 51 0 0,-56-51 0 16,0 0 0-16,43 50 0 0,-43-50 0 0,0 0 0 15,0 0 0-15,51 67 0 0,-51-67 0 0,0 0 128 16,0 0-128-16,49 64 0 0,-49-64 0 0,0 0 0 0,0 0 0 0,66 54 0 15,-66-54 0-15,0 0 0 0,0 0 0 0,66 47 0 16,-66-47 0-16,0 0 0 0,0 0 0 0,68 51 0 16,-68-51 0-16,0 0 0 0,0 0 0 0,66 47 0 15,-66-47 0-15,0 0 0 0,0 0 0 0,58 50 0 16,-58-50 0-16,0 0 0 0,0 0 0 0,47 65 0 16,-47-65 0-16,0 0 0 0,42 45 0 0,-42-45 0 15,0 0 0-15,54 50 128 0,-54-50-128 0,0 0 0 16,68 44 0-16,-68-44 128 0,0 0-128 0,68 43 0 0,-68-43 0 15,0 0 0-15,66 49 0 0,-66-49 0 0,0 0 0 16,54 51 0-16,-54-51 0 0,0 0 0 16,40 50 0-16,-40-50 0 0,0 0 0 0,30 51 0 0,-30-51 0 0,0 0 0 15,0 0 0-15,28 55 0 0,-28-55 0 0,0 0 0 16,0 0 0-16,29 54 0 0,-29-54 0 0,0 0 0 16,0 0 0-16,42 51 0 0,-42-51 0 0,0 0 0 15,0 0 0-15,0 0 0 0,49 52 0 0,-49-52 128 16,0 0-128-16,0 0 0 0,35 49 0 0,-35-49 0 15,0 0 0-15,0 0 0 0,33 45 0 0,-33-45 0 0,0 0 0 16,0 0 0-16,0 0 0 0,47 49 0 16,-47-49 0-16,0 0 0 0,0 0 0 0,0 0-128 0,0 0 128 0,0 0 0 15,59 42-144-15,-59-42 144 16,0 0 0-16,0 0-144 0,0 0 144 0,0 0 0 0,0 0-160 0,0 0 160 16,38 52-128-16,-38-52 128 15,0 0-336-15,0 0 16 0,11 47 0 0,-11-47 0 31,0 0-256-31,19 56-32 0,-19-56-16 0,0 0 0 0,40 68 112 0,-40-68 0 0,0 0 16 0,52 50 0 16,-52-50-912-16,0 0-176 0</inkml:trace>
  <inkml:trace contextRef="#ctx0" brushRef="#br1" timeOffset="182566.42">8658 13818 10127 0,'-5'2'896'0,"3"-2"-704"15,2 0-192-15,2 0 0 0,0 0 448 0,-2 0 48 0,1 0 16 0,-1 0 0 16,-1 0-512-16,1-2 0 0,-4 2 0 0,2-3 0 15,-5-3 0-15,-1 5 0 0,-1-4 0 0,-3 1 0 16,0 2-144-16,-4 1 144 0,-2-1 0 0,1 0-144 16,-2 0 592-16,0 2 128 0,-2 0 32 0,0 0 0 15,0 2 480-15,-2 0 80 0,1 1 32 0,-4-1 0 16,1 3-272-16,-1 0-48 0,-2 2-16 0,-3-3 0 16,1 5-256-16,-1-4-48 0,1 0-16 0,-5 2 0 0,2 0-544 15,-2-3 0-15,0 4 0 0,2-4 0 16,-1-1 0-16,-1-1 160 0,2-2-160 0,3 3 128 0,-3-1-128 15,3 2 160-15,1-3-160 0,1 1 160 0,0 2 256 0,-2-1 48 16,-1 1 16-16,1 1 0 16,-3-2 304-16,0 1 64 0,0-1 16 0,-2-3 0 0,4 4-352 0,-1-3-64 15,3 6 0-15,1-5-16 16,0 2-240-16,4-3-32 0,-3 3-16 0,3 1 0 0,0-1-144 0,1-1 160 16,2-1-160-16,2 0 160 0,0-1-160 0,0 1 0 15,3 3 0-15,0-3 0 16,-1 0-384-16,-1 0-96 0,1-2-32 0,-1 1 0 0,1 1 96 0,-4 0 16 0,0 1 0 15,0 2 0-15,-1-1 864 0,-1-2 176 16,-1 1 48-16,-1-1 0 0,6 0 208 0,-4-1 64 16,2 3 0-16,1-4 0 0,-1 2-768 0,1-2-192 15,1-2 0-15,-2-2 0 16,2 3-352-16,-2 1-160 0,2-2-16 0,0 0-16 0,0 2 192 0,3-2 32 16,-1 2 16-16,-1 0 0 0,1 0 304 0,-2 0 0 0,-2 0 0 15,0 0 0-15,0 2 240 0,-2-2 96 16,-1 2 32-16,-2 0 0 0,1-1-208 0,-4 3-32 15,3-1-128-15,-6-1 192 0,6 0-384 0,-5 0-96 16,5-1-16-16,-4 3 0 0,4 1 304 0,1-3 0 16,5 1 176-16,2 1-176 0,1-3 320 0,3 3-64 0,3 3 0 0,3-4 0 15,1 1-256-15,3-1 0 0,1 4 0 0,3-5 0 0,0 2 0 0,1-3 0 16,3 1-144-16,-2-2 144 16,1 0 0-16,2 0-160 0,-1 0 160 0,-1 0 0 0,1 0-240 0,1-2 64 15,-2 1 16-15,-3 1 0 31,0 0-672-31,0 0-144 0,0 0-32 0,0 0-11920 0</inkml:trace>
  <inkml:trace contextRef="#ctx0" brushRef="#br1" timeOffset="183177.9">6288 13970 30399 0,'-14'8'2704'0,"4"-2"-2160"0,6-3-544 0,4-3 0 16,2 2 1088-16,-2 0 96 0,-2 6 32 0,-3-1 0 16,-2 6-1024-16,2-7-192 0,1 5 0 0,1-8 0 31,3 1-2352-31,-4-4-400 0,1 2-64 0,-1-2-32 16,-1 1-96-16,-3 5-32 0,-1-1 0 0,-5 0 0 0,3 0 1952 15,-4 6 400-15,-1-3 80 0,0 6 16 0,1 2 2336 0,-1 0 480 0,0 1 80 0,-1 2 32 16,3-1-304-16,-3 3-64 0,-1 5-16 0,1 2 0 15,-3-1-944-15,1 7-192 0,-2-1-48 0,1 0 0 16,0 2 368-16,-1-1 64 0,1 3 16 0,-7-4 0 31,5 0-1792-31,-3-1-368 0,3 1-64 0,-4-7-16 0,1 3 720 0,2-4 240 0,-3 1-144 0,-2-2 144 0,2 1-288 0,-3 1 32 16,-3 2 0-16,3-4 0 0,-4 4 256 0,-1-4 0 16,1 2 0-16,2 2 0 0,-4 4 528 15,2-3 16-15,2 6 0 0,3 0 0 0,3-2-208 0,-1-2-32 16,2 2-16-16,1-3 0 0,2 1-528 0,0 2-96 15,-1-3-32-15,3-4 0 16,-1 2-880-16,0-2-176 0,-1 2-48 0,0 3 0 16,0 3 752-16,-2-7 144 0,4 3 16 0,0-2 16 0,0 1 1136 0,-1-2 240 15,1 4 32-15,0-5 16 0,2 2 176 0,-1-2 32 16,3 2 16-16,1-5 0 0,0-1-656 0,1-3-128 0,3-1-16 0,1-4-16 16,6-4-288-16,-4 1 0 0,9-8 0 0,-1 1 0 31,-1-4-608-31,0 0-32 0,0 0 0 0,0 0-13488 0</inkml:trace>
  <inkml:trace contextRef="#ctx0" brushRef="#br1" timeOffset="-206809.85">14301 9861 8287 0,'-4'0'736'0,"2"-2"-592"0,2-1-144 0,2-1 0 16,2-1 272-16,-3 0 32 0,-1-7 0 0,2-2 0 31,2-9-624-31,-4 2-128 0,0 2-32 0,-4 3 0 0,-3 9-624 0,-3 2-128 0,-3 3-32 0,-2 6 0 0,1 3 768 16,-5 5 160-16,-6 4 16 0,1 1 16 16,-1 2 1056-16,1 0 208 0,1 2 32 0,3 0 16 0,-1 0 192 0,3 0 32 15,-1-2 16-15,3 2 0 0,1 0-480 0,1 3-80 16,0 3-32-16,0-3 0 0,0 4-480 0,0-2-176 15,-3 4 0-15,3-1 144 16,0 4-560-16,1 0-112 0,1 0-32 16,2-1 0-16,1 3 560 0,4-4 0 0,3-1 192 0,-1 1-48 0,6-5 688 0,1 2 128 15,4-2 16-15,1 2 16 0,3-5 64 0,2-3 16 16,4 0 0-16,-1-3 0 0,4-5-336 0,0-3-64 16,1 1-16-16,-22-10 0 0,0 0-144 0,0 0-16 15,103 13-16-15,-103-13 0 0,0 0-240 0,0 0-48 16,96 1-16-16,-78 3 0 0,-3 3-176 0,-4-2 0 0,-1 5 0 0,-5-1-176 15,1 7 176-15,-6-4 0 0,-2 4 0 16,-3-1 0-16,-1 3 0 0,-8 1 0 16,1 5 0-16,-5 1 0 0,1-3 0 0,-2 8 128 15,-6 0-128-15,-1 4 0 0,-4 3 304 0,-5 1-16 0,1 2 0 0,-6-1 0 16,-1 1 64-16,0-4 16 16,-3 1 0-16,-3-4 0 0,0-9-32 0,-2-1 0 15,6-9 0-15,-1-4 0 0,6-4-336 0,6-10 0 16,6-6 0-16,5-6-7856 0,11-8-1680 0</inkml:trace>
  <inkml:trace contextRef="#ctx0" brushRef="#br1" timeOffset="-206413.18">14794 9636 11967 0,'-9'-7'528'0,"6"-1"112"0,3 4-512 0,1-3-128 0,1 0 0 0,2 4 0 0,-1-4 272 0,4-5 32 0,5-2 0 0,0-6 0 16,2 7-304-16,-1 2-272 0,-7 6 48 0,0 3 16 15,-5 7-144-15,-1 2-32 16,-1 7 0-16,-3 0 0 0,1 4 1136 0,-1-1 208 0,3 2 64 16,-5 2 0-16,5 0 512 0,1-2 96 0,0 2 32 0,1 0 0 0,3 0-128 15,-2 5-32 1,4 2 0-16,0 5 0 0,1 5-784 0,0 2-144 16,0 6-48-16,0 4 0 0,0-1-528 0,0 7 0 15,-4 6 0-15,1 1 0 0,-3 7 0 0,1-2 0 16,-2-2 0-16,2 0 0 0,-1-5 0 0,5-2 0 0,-5-3-208 0,5-6 80 31,1-4-576-31,0-5-96 0,1-2-32 0,1-6-10544 0</inkml:trace>
  <inkml:trace contextRef="#ctx0" brushRef="#br1" timeOffset="-205909.27">14511 10324 11055 0,'-3'2'976'0,"-1"-2"-784"0,8 0-192 0,-1 0 0 16,3 0 1888-16,-1-2 336 0,5 2 64 0,6 0 16 16,7 0-736-16,-23 0-144 0,0 0-16 0,0 0-16 15,122 4-1072-15,-122-4-192 0,0 0-128 0,92 12 128 16,-92-12-688-16,0 0-128 0,91 26-16 0,-91-26-16 15,0 0 224-15,89 33 48 0,-62-21 16 0,-27-12 0 0,0 0 640 0,88 39 128 16,-88-39 32-16,0 0 0 0,88 33 720 0,-88-33 160 16,0 0 32-16,0 0 0 0,117 3-512 0,-117-3-112 15,0 0-16-15,87-21 0 0,-87 21-496 0,0 0-144 16,87-40 0-16,-62 25 0 0,1-1-208 0,-3-1-112 16,-1 1-32-16,-3-2 0 0,-1 1 128 0,-4 0 32 15,0 1 0-15,-7 0 0 0,-2 1 192 0,-2 2 0 16,-3 1 0-16,-1-3 0 0,-5-1 192 0,-1 2 0 15,-5-2-16-15,-2 2 0 0,2 0-176 0,-5 2 0 0,-4 2 0 16,2 1 128-16,-2 0-128 0,0 9 0 0,-2 2 0 0,1 5 0 16,-1 3 192-16,2 4 0 0,-2 6 0 0,2 2 0 15,2 1 64-15,0 6 32 0,2 3 0 0,4-3 0 16,-2 8 160-16,1-2 16 16,3 3 16-16,-3 2 0 0,4 0 48 0,3 2 16 0,2 2 0 0,-2-3 0 15,2-1 48-15,3 2 16 0,2 2 0 0,3-8 0 16,3-3-192-16,2-1-32 0,6-6-16 0,-3-3 0 15,4-2-368-15,4-9-160 0,4 0 16 0,3-9 0 16,-26-3-1152-16,0 0-240 0,0 0-32 0,117-22-12880 16</inkml:trace>
  <inkml:trace contextRef="#ctx0" brushRef="#br1" timeOffset="-205640.72">16149 9948 23951 0,'-15'9'2128'0,"6"-1"-1696"15,6-6-432-15,4-2 0 0,5 0 1408 0,-5 0 192 0,-1 4 32 16,0 1 16-16,2 5-1008 0,2 1-192 0,-1 5-32 0,1-1-16 31,-3 4-1040-31,3 4-192 0,-4 5-64 0,-4 1 0 16,1 5 128-16,-1 6 0 0,-1 3 16 0,-2 9 0 0,0 4 752 0,0 3 208 0,-5 6 16 0,1-4 0 15,3-2 416-15,-3-2 96 0,3-1 16 0,2-7 0 16,5-4-752-16,-3-3-192 0,8-4 0 0,-1-3-12464 16</inkml:trace>
  <inkml:trace contextRef="#ctx0" brushRef="#br1" timeOffset="-204948.83">16644 9892 10127 0,'2'0'896'0,"0"0"-704"15,0 0-192-15,-1 0 0 0,1 2 1456 0,3 2 256 16,-1 1 48-16,1 7 16 0,4 5-384 0,-4 6-80 16,-2 8-16-16,-3 6 0 0,-1 3-944 0,-5 5-192 15,0 4-32-15,-1 2-128 0,-4 8 608 0,2 0 16 16,2 4 0-16,-5-1 0 0,3 5 272 0,1-6 64 15,3 0 16-15,-2-7 0 0,1-2-272 0,1-12-48 0,3-2-16 0,-3-6 0 16,3-5-640-16,1-6 0 0,-3-3 0 0,1-3 0 31,-1-6-448-31,-1-4-80 0,0-5-16 0,1-5 0 16,1-4-32-16,1-6-16 0,2-3 0 0,0-6 0 16,4-4 128-16,3-7 16 0,1-5 16 0,3-9 0 15,3-3 224-15,1-7 32 0,4 0 16 0,1-11 0 0,2 0 160 0,1 2 0 16,3 0 0-16,-2 9 0 0,8 4 0 0,-10 9 0 0,-1 10 0 0,-1 3 0 15,-5 10 0-15,3 6 0 0,-8 4 0 0,-1 10 0 16,0 1 704-16,-4 6 112 0,2 6 16 0,-4-1 16 16,2 6 192-16,-1 3 48 0,-1 3 0 0,-3 8 0 0,2 1-544 15,-2 5-96-15,-2 7-32 0,-3 6 0 16,0 5-416-16,-2 2 128 16,-2 3-128-16,1-1 0 0,1-4 304 0,1-3-32 15,1 2 0-15,3-8 0 0,1-2 304 0,2-9 48 0,3 0 16 0,3-12 0 0,2-2-368 0,3-5-64 16,5-7-16-16,2-2 0 0,6-7-192 0,-3-5 0 15,-22 7 0-15,0 0-160 0,93-52-80 0,-62 28-16 16,-1-4 0-16,1-5 0 0,-1-2-64 0,-2-2 0 16,-2-1-16-16,-2-2 0 0,1 0 160 0,-6 0 48 15,-2-2 0-15,-3 4 0 0,0 6 128 0,-3-2 0 16,-3 0 0-16,-3 1 0 0,1 5 0 0,-6-3 0 16,0 3 0-16,-2 0 0 0,-3 7 0 0,-2-1-160 0,2-1 160 15,-2 6 0-15,0 1 0 0,0 2-128 0,-4 11 128 0,4 1 0 31,-3 4 128-31,3 5 96 0,-5 7 16 0,-1 5 0 0,1 7 192 0,0 3 32 16,-2 3 16-16,0 8 0 0,2 2-96 0,0 10 0 16,1 0-16-16,1 6 0 0,1 4-192 0,2-2-48 15,4-1 0-15,1-3 0 0,7-4 32 0,0-9 0 0,4 3 0 0,5-10 0 16,3-1-160-16,3-7 0 0,0 2 0 0,3-6 0 16,5-3-256-16,-28-21-144 0,0 0-32 15,99 43 0-15,-99-43-1872 0,0 0-384 16</inkml:trace>
  <inkml:trace contextRef="#ctx0" brushRef="#br1" timeOffset="-204555.74">18058 9981 12895 0,'-6'12'576'0,"-1"-5"112"0,2 6-560 0,2-7-128 0,1 3 0 0,2-4 0 0,-2 8 1520 0,-3 6 272 16,0 9 48-16,-2 15 16 0,-4 4-576 0,3 7-128 15,-5-2 0-15,1-1-16 0,0-1-416 0,0 3-80 0,0-1 0 0,-1-5-16 16,1 0-240-16,2-5-64 0,-2-2 0 0,-2-5 0 31,3-2-128-31,-1-5-16 0,0 0-16 0,1-6 0 0,1-3 320 0,1-3 64 16,2-6 16-16,2 3 0 0,0-6-128 0,1-4-32 0,3 2 0 0,-3-10 0 16,2 0-528-16,-1-4-128 0,1-5 0 0,0-7-16 31,-3-5-864-31,3-3-160 0,-5-6-48 0,4-7 0 15,1-3 640-15,2-4 128 16,0-3 32-16,4-9 0 0,4-7 544 0,-1-4 0 0,9 4 128 0,1 2-128 16,8 7 688-16,-3 7 32 0,5 10 16 0,-5 2 0 15,1 3-112-15,-2 4-32 0,0 7 0 0,-2-2 0 16,0 7-288-16,0 4-64 0,2 3-16 0,-2 2 0 0,0-2-224 0,4 7 0 0,-2-4 0 0,-2 5 0 16,0 0-320-16,1-1-128 0,0 6 0 0,3 1-16 15,-2 3-1456-15,2 4-304 0,-23-7-48 0,0 0-4528 16,0 0-912-16</inkml:trace>
  <inkml:trace contextRef="#ctx0" brushRef="#br1" timeOffset="-204303.5">16585 9410 27647 0,'-63'21'2448'0,"25"-6"-1952"0,8-2-496 0,13-8 0 16,12-3 2032-16,5-2 304 0,-4 0 64 0,1 0 16 15,-4 1-1568-15,2-2-304 0,1-1-64 0,2-2-16 16,4-3-4224-16,2 4-848 0,-4-4-160 0,0-5-32 15</inkml:trace>
  <inkml:trace contextRef="#ctx0" brushRef="#br1" timeOffset="-203815.82">14383 11793 27647 0,'-6'0'2448'0,"3"-4"-1952"0,3 1-496 0,3 1 0 0,-1 0 896 0,2-3 64 16,-1-2 32-16,2 0 0 0,2-5-992 0,0 7-288 15,2 1-16-15,-6 4 0 16,1 5-1216-16,-4 7-240 0,-2 8-48 0,-1 4-16 16,-6 13 656-16,-2 1 128 0,1 9 16 0,-6 3 16 0,1 6 1200 0,-1 3 256 15,-1 4 32-15,-4 3 16 16,-4 9 1056-16,3 2 224 0,2-1 32 0,1-2 16 0,4-3-560 0,1-3-112 16,1-4-32-16,3-6 0 0,5-4-704 0,1-14-144 15,2-3-16-15,4-13-16 16,2-5-768-16,-1-5-160 0,2-5-16 0,1-6-13328 0</inkml:trace>
  <inkml:trace contextRef="#ctx0" brushRef="#br1" timeOffset="-202719.36">13973 12333 12895 0,'-5'19'1152'0,"3"-5"-928"0,4-2-224 16,3-4 0-16,4-4 2176 0,-2-2 384 0,5 5 64 0,11 0 32 15,-23-7-928-15,90 22-192 0,-90-22-48 0,134 23 0 16,-134-23-1680 0,143 7-320-16,-143-7-80 0,133-4-16 15,-133 4-1024-15,109-14-208 0,-109 14-32 0,98-19-16 16,-98 19 896-16,91-24 176 0,-91 24 48 0,0 0 0 0,111-44 768 0,-111 44 0 0,0 0 0 0,86-55 0 16,-64 39 496-16,-3-1 96 0,-1-3 32 0,-3 3 0 15,-6 1 304-15,2 2 64 0,-4 6 16 0,-4-3 0 16,1 8-560-16,-1-2-96 0,-6 3-32 0,-1 4 0 0,1 4-320 0,-4 1 0 15,0 7 0-15,-4 4 0 0,1 4 160 16,-1 8 16-16,-3 5 0 0,2 1 0 16,2 5 384-16,-6-1 80 0,4 0 0 0,1 1 16 15,1 8 288-15,-2-3 48 0,1 4 16 0,3 1 0 0,-1-4-432 0,4 3-96 16,3-3-16-16,-3-2 0 16,3-5-464-16,2-6-160 0,-2-8 0 0,0-5 0 15,1-4-736-15,-1-5-160 0,-2-3-32 0,3 0 0 16,-5-6 160-16,3-6 32 0,1-3 0 0,2-1 0 0,2-7 464 0,1-1 112 15,4-8 0-15,-3-1 16 0,3-8 304 0,2-6 0 0,3-4 0 0,2-6 0 16,0-1 0-16,3-7-128 0,2-1 128 0,4-6 0 16,1 2-288-16,2 3 48 15,2 11 16-15,2 6 0 0,-4 7 32 0,-1 7 16 0,-1 6 0 0,-1 3 0 16,-3 3 336-16,5 8 64 0,1 0 16 0,-3 0 0 0,3 7 816 0,-26 0 160 31,0 0 48-31,0 0 0 0,125-2-480 0,-125 2-80 0,0 0-32 0,121 3 0 0,-121-3-480 16,0 0-192-16,139 11 176 0,-139-11-176 0,94 10 0 0,-94-10 0 15,0 0 0-15,131 14 0 16,-131-14 0-16,0 0 0 0,129 0 0 0,-129 0 0 0,0 0 240 0,141-17 96 31,-141 17 32-31,0 0 0 0,139-23 208 0,-139 23 64 0,0 0 0 0,119-29 0 0,-119 29-128 16,0 0-32-16,0 0 0 0,96-40 0 0,-83 29-240 0,1-5-48 0,-5 1-16 16,-2-3 0-16,-3-1-176 0,-4 0 0 15,-2-4 0-15,-5 1 128 0,-4-3-128 0,-4 3 0 16,1 1 0-16,-9 2 128 0,1 1 0 0,-6 1 0 0,-2 5 0 0,-3 1 0 15,0 6 112-15,1 5 16 0,1 5 0 0,0 7 0 32,-2 6-96-32,1 6-16 0,3 8 0 0,-3 2 0 15,8 10-144-15,-2 1 0 0,3 2 0 0,2 0 0 16,2 7 0-16,3-3 0 0,6-1 0 0,-1 2 128 16,8-1-128-16,1 1 0 0,6 1 0 0,-1 2 0 0,8-1 0 0,-4 4 0 0,5 1 0 0,2-7 0 0,1 0 0 15,5-6 0-15,6-1 0 0,2-5 0 0,5-3 0 16,7-8 0-16,9-1 0 0,-49-28 0 0,113 35 0 0,-113-35 0 15,115 16 0-15,-115-16 0 16,101-6-128-16,-101 6 128 16,0 0 0-16,124-38 0 0,-124 38 0 0,75-47 0 15,-44 14 0-15,0-5 0 0,1-4 0 0,-3-5 0 16,1 5 0-16,-6-8 0 0,1-1 0 0,-8-3 0 16,-1-2 0-16,-6-3 0 0,-3-2-128 0,-3 2 128 15,-1 3 0-15,-3 4 0 0,-2 0-128 0,1 1 128 16,-1 11-160-16,0 3 160 0,0 4 0 0,1 9 0 0,-3 5-128 0,2 5 128 15,-4 7 0-15,-1 5 0 0,-2 4 0 0,0 3 0 16,4 7 0-16,-7 6 0 0,-1 4 160 0,3 6-160 16,-2 5 192-16,1 6-32 0,-1 1-16 15,5 7 0-15,-2 0-144 0,3 5 0 0,4 2 144 0,0 2-144 16,-1 1 0-16,3 3 0 0,5 0 0 0,2 1 0 16,3-7 0-16,-1-1 0 0,5-3 0 0,3-8-128 15,2-2 128-15,6-5-128 0,6-2 128 0,1-10-128 16,4-4 128-16,-36-19 0 0,0 0 0 0,108 19 0 15,-108-19 0-15,0 0 0 0,0 0-176 0,120-37 176 32,-95 18-896-32,-4-5-96 0,0-6-16 0,-2 1 0 0,0-3-240 0,0-3-48 0,-1 1-16 0,-1-3 0 15,4-1 656-15,-2-4 128 0,0 2 16 0,2-2 16 16,2 0 352-16,-2-1 144 0,1 3-128 0,-1 1-7776 16,-2 1-1552-16</inkml:trace>
  <inkml:trace contextRef="#ctx0" brushRef="#br1" timeOffset="-202358.58">18223 11974 15487 0,'-28'10'336'0,"7"-5"80"0,2 1 16 0,5-1 0 0,7-3-432 0,2-2 0 0,-4 1 0 15,-3 1 0-15,-12 3 2176 0,-6 1 336 0,-3 6 80 0,2 0 16 16,1 0-2224-16,0 6-384 0,3 2-176 0,-5 5 16 16,1 1-976-1,1 2-192-15,2 0-32 0,4-2-16 0,3 5 896 0,5-3 176 0,4-2 48 0,5-3 0 0,7-1 976 0,4 3 208 16,6-1 32-16,6-1 16 0,3-4 240 0,4 2 64 16,4 3 0-16,5-1 0 0,3-2-624 0,0-4-112 15,1 1-32-15,-36-18 0 0,75 24-384 0,-75-24-128 16,0 0 0-16,105 31 0 0,-76-20 0 0,-6 3 0 15,-9 0 0-15,-7-4 0 16,-7 6 0-16,-7-1 0 0,-9 3 160 0,-7 1-160 16,-6 2 1040-16,-6 2 128 0,-7 4 32 0,-1 0 0 0,-8 2 16 0,-10 4 0 15,-12 13 0-15,-4-3 0 0,2-1-432 0,7-5-80 16,9-6 0-16,9-14-16 0,8-11-864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15/11/2023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15/11/2023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15/11/2023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15/11/2023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15/11/2023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15/11/2023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15/11/2023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15/11/2023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6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8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9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9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0" Type="http://schemas.openxmlformats.org/officeDocument/2006/relationships/customXml" Target="../ink/ink12.xml"/><Relationship Id="rId4" Type="http://schemas.openxmlformats.org/officeDocument/2006/relationships/image" Target="../media/image32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E5C193-3BC3-C1F7-5FCF-8CDB6AA1DFD0}"/>
                  </a:ext>
                </a:extLst>
              </p14:cNvPr>
              <p14:cNvContentPartPr/>
              <p14:nvPr/>
            </p14:nvContentPartPr>
            <p14:xfrm>
              <a:off x="8097840" y="1064520"/>
              <a:ext cx="3516480" cy="561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E5C193-3BC3-C1F7-5FCF-8CDB6AA1DF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8480" y="1055160"/>
                <a:ext cx="3535200" cy="56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8C8711-3710-940E-4FAC-5BF2B77F07E6}"/>
                  </a:ext>
                </a:extLst>
              </p14:cNvPr>
              <p14:cNvContentPartPr/>
              <p14:nvPr/>
            </p14:nvContentPartPr>
            <p14:xfrm>
              <a:off x="1997640" y="1090080"/>
              <a:ext cx="9150120" cy="459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8C8711-3710-940E-4FAC-5BF2B77F07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8280" y="1080720"/>
                <a:ext cx="9168840" cy="46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F0C6BD-C18C-59CA-4C83-AEA602920368}"/>
                  </a:ext>
                </a:extLst>
              </p14:cNvPr>
              <p14:cNvContentPartPr/>
              <p14:nvPr/>
            </p14:nvContentPartPr>
            <p14:xfrm>
              <a:off x="7754760" y="1542240"/>
              <a:ext cx="3629520" cy="2349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F0C6BD-C18C-59CA-4C83-AEA6029203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400" y="1532880"/>
                <a:ext cx="3648240" cy="23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B101D9-083F-E017-646D-44FEDA6F1614}"/>
                  </a:ext>
                </a:extLst>
              </p14:cNvPr>
              <p14:cNvContentPartPr/>
              <p14:nvPr/>
            </p14:nvContentPartPr>
            <p14:xfrm>
              <a:off x="1031760" y="353880"/>
              <a:ext cx="10998000" cy="590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B101D9-083F-E017-646D-44FEDA6F16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0" y="344520"/>
                <a:ext cx="11016720" cy="59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A77ADD-175D-1125-9C10-7074047D19B6}"/>
                  </a:ext>
                </a:extLst>
              </p14:cNvPr>
              <p14:cNvContentPartPr/>
              <p14:nvPr/>
            </p14:nvContentPartPr>
            <p14:xfrm>
              <a:off x="4315680" y="5047920"/>
              <a:ext cx="1695600" cy="694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A77ADD-175D-1125-9C10-7074047D19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6320" y="5038560"/>
                <a:ext cx="1714320" cy="7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AFE903-3E96-D636-8235-F655113658C1}"/>
                  </a:ext>
                </a:extLst>
              </p14:cNvPr>
              <p14:cNvContentPartPr/>
              <p14:nvPr/>
            </p14:nvContentPartPr>
            <p14:xfrm>
              <a:off x="4074120" y="683280"/>
              <a:ext cx="7332840" cy="5921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AFE903-3E96-D636-8235-F65511365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760" y="673920"/>
                <a:ext cx="7351560" cy="59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580817-008C-6B61-9E78-98419C2AA1FB}"/>
                  </a:ext>
                </a:extLst>
              </p14:cNvPr>
              <p14:cNvContentPartPr/>
              <p14:nvPr/>
            </p14:nvContentPartPr>
            <p14:xfrm>
              <a:off x="978840" y="1003680"/>
              <a:ext cx="9315720" cy="5256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580817-008C-6B61-9E78-98419C2AA1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480" y="994320"/>
                <a:ext cx="9334440" cy="52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18AE3D-04D5-A212-A83B-481DC71F0AFE}"/>
                  </a:ext>
                </a:extLst>
              </p14:cNvPr>
              <p14:cNvContentPartPr/>
              <p14:nvPr/>
            </p14:nvContentPartPr>
            <p14:xfrm>
              <a:off x="6304320" y="758520"/>
              <a:ext cx="892440" cy="787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18AE3D-04D5-A212-A83B-481DC71F0A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4960" y="749160"/>
                <a:ext cx="911160" cy="8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E5F88E-D4C5-76F1-872F-51E8DEAFAB8D}"/>
                  </a:ext>
                </a:extLst>
              </p14:cNvPr>
              <p14:cNvContentPartPr/>
              <p14:nvPr/>
            </p14:nvContentPartPr>
            <p14:xfrm>
              <a:off x="2914920" y="87480"/>
              <a:ext cx="8301240" cy="636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E5F88E-D4C5-76F1-872F-51E8DEAFAB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5560" y="78120"/>
                <a:ext cx="8319960" cy="63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DC3BD9-F7CD-9E58-9665-40BAC9F27F13}"/>
                  </a:ext>
                </a:extLst>
              </p14:cNvPr>
              <p14:cNvContentPartPr/>
              <p14:nvPr/>
            </p14:nvContentPartPr>
            <p14:xfrm>
              <a:off x="7737840" y="2167200"/>
              <a:ext cx="3436200" cy="268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DC3BD9-F7CD-9E58-9665-40BAC9F27F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8480" y="2157840"/>
                <a:ext cx="3454920" cy="27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B46B1E-C31E-0D3B-02E4-CDAFC22ACC3C}"/>
                  </a:ext>
                </a:extLst>
              </p14:cNvPr>
              <p14:cNvContentPartPr/>
              <p14:nvPr/>
            </p14:nvContentPartPr>
            <p14:xfrm>
              <a:off x="3890520" y="92520"/>
              <a:ext cx="6519960" cy="606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B46B1E-C31E-0D3B-02E4-CDAFC22ACC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1160" y="83160"/>
                <a:ext cx="6538680" cy="60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97397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F85C7A-35EF-6293-7A4D-70FD866B2942}"/>
                  </a:ext>
                </a:extLst>
              </p14:cNvPr>
              <p14:cNvContentPartPr/>
              <p14:nvPr/>
            </p14:nvContentPartPr>
            <p14:xfrm>
              <a:off x="6414120" y="416880"/>
              <a:ext cx="4458240" cy="5938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F85C7A-35EF-6293-7A4D-70FD866B29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4760" y="407520"/>
                <a:ext cx="4476960" cy="59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hand-shaking lemma.</a:t>
            </a:r>
          </a:p>
        </p:txBody>
      </p:sp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97906" y="451276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97906" y="451276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an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</a:t>
            </a:r>
            <a:r>
              <a:rPr lang="en-CA" b="1" dirty="0"/>
              <a:t>start</a:t>
            </a:r>
            <a:r>
              <a:rPr lang="en-CA" dirty="0"/>
              <a:t>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“to visit”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“to visit” container. We add neighbors of it we haven’t see into an “already visited” list, and add non-visited nodes into the “to visit”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823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changes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3ABE6C-D6F8-10E5-6378-D52A9D8AEF99}"/>
                  </a:ext>
                </a:extLst>
              </p14:cNvPr>
              <p14:cNvContentPartPr/>
              <p14:nvPr/>
            </p14:nvContentPartPr>
            <p14:xfrm>
              <a:off x="567360" y="1420560"/>
              <a:ext cx="10667520" cy="511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3ABE6C-D6F8-10E5-6378-D52A9D8AEF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000" y="1411200"/>
                <a:ext cx="10686240" cy="51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5341</Words>
  <Application>Microsoft Office PowerPoint</Application>
  <PresentationFormat>Widescreen</PresentationFormat>
  <Paragraphs>1089</Paragraphs>
  <Slides>65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2023-11-15T21:20:02Z</cp:lastPrinted>
  <dcterms:created xsi:type="dcterms:W3CDTF">2023-07-08T03:43:54Z</dcterms:created>
  <dcterms:modified xsi:type="dcterms:W3CDTF">2023-11-16T00:20:28Z</dcterms:modified>
</cp:coreProperties>
</file>